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8" r:id="rId2"/>
    <p:sldId id="271" r:id="rId3"/>
    <p:sldId id="311" r:id="rId4"/>
    <p:sldId id="319" r:id="rId5"/>
    <p:sldId id="312" r:id="rId6"/>
    <p:sldId id="320" r:id="rId7"/>
    <p:sldId id="321" r:id="rId8"/>
    <p:sldId id="289" r:id="rId9"/>
    <p:sldId id="340" r:id="rId10"/>
    <p:sldId id="341" r:id="rId11"/>
    <p:sldId id="324" r:id="rId12"/>
    <p:sldId id="325" r:id="rId13"/>
    <p:sldId id="337" r:id="rId14"/>
    <p:sldId id="336" r:id="rId15"/>
    <p:sldId id="342" r:id="rId16"/>
    <p:sldId id="327" r:id="rId17"/>
    <p:sldId id="330" r:id="rId18"/>
    <p:sldId id="332" r:id="rId19"/>
    <p:sldId id="335" r:id="rId20"/>
    <p:sldId id="333" r:id="rId21"/>
    <p:sldId id="334" r:id="rId22"/>
    <p:sldId id="33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38" autoAdjust="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ackup\Praca\Dydaktyka\Chemia%20Fizyczna%20II\Botzman_rotator_C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solidFill>
                <a:srgbClr val="C40F0F"/>
              </a:solidFill>
              <a:round/>
            </a:ln>
            <a:effectLst/>
          </c:spPr>
          <c:marker>
            <c:symbol val="none"/>
          </c:marker>
          <c:xVal>
            <c:numRef>
              <c:f>Arkusz1!$G$5:$G$947</c:f>
              <c:numCache>
                <c:formatCode>General</c:formatCode>
                <c:ptCount val="943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4.2399999999999904</c:v>
                </c:pt>
                <c:pt idx="425">
                  <c:v>4.2499999999999902</c:v>
                </c:pt>
                <c:pt idx="426">
                  <c:v>4.25999999999999</c:v>
                </c:pt>
                <c:pt idx="427">
                  <c:v>4.2699999999999898</c:v>
                </c:pt>
                <c:pt idx="428">
                  <c:v>4.2799999999999896</c:v>
                </c:pt>
                <c:pt idx="429">
                  <c:v>4.2899999999999903</c:v>
                </c:pt>
                <c:pt idx="430">
                  <c:v>4.2999999999999901</c:v>
                </c:pt>
                <c:pt idx="431">
                  <c:v>4.3099999999999898</c:v>
                </c:pt>
                <c:pt idx="432">
                  <c:v>4.3199999999999896</c:v>
                </c:pt>
                <c:pt idx="433">
                  <c:v>4.3299999999999903</c:v>
                </c:pt>
                <c:pt idx="434">
                  <c:v>4.3399999999999901</c:v>
                </c:pt>
                <c:pt idx="435">
                  <c:v>4.3499999999999899</c:v>
                </c:pt>
                <c:pt idx="436">
                  <c:v>4.3599999999999897</c:v>
                </c:pt>
                <c:pt idx="437">
                  <c:v>4.3699999999999903</c:v>
                </c:pt>
                <c:pt idx="438">
                  <c:v>4.3799999999999901</c:v>
                </c:pt>
                <c:pt idx="439">
                  <c:v>4.3899999999999899</c:v>
                </c:pt>
                <c:pt idx="440">
                  <c:v>4.3999999999999897</c:v>
                </c:pt>
                <c:pt idx="441">
                  <c:v>4.4099999999999904</c:v>
                </c:pt>
                <c:pt idx="442">
                  <c:v>4.4199999999999902</c:v>
                </c:pt>
                <c:pt idx="443">
                  <c:v>4.4299999999999899</c:v>
                </c:pt>
                <c:pt idx="444">
                  <c:v>4.4399999999999897</c:v>
                </c:pt>
                <c:pt idx="445">
                  <c:v>4.4499999999999904</c:v>
                </c:pt>
                <c:pt idx="446">
                  <c:v>4.4599999999999902</c:v>
                </c:pt>
                <c:pt idx="447">
                  <c:v>4.46999999999999</c:v>
                </c:pt>
                <c:pt idx="448">
                  <c:v>4.4799999999999898</c:v>
                </c:pt>
                <c:pt idx="449">
                  <c:v>4.4899999999999904</c:v>
                </c:pt>
                <c:pt idx="450">
                  <c:v>4.4999999999999902</c:v>
                </c:pt>
                <c:pt idx="451">
                  <c:v>4.50999999999999</c:v>
                </c:pt>
                <c:pt idx="452">
                  <c:v>4.5199999999999898</c:v>
                </c:pt>
                <c:pt idx="453">
                  <c:v>4.5299999999999896</c:v>
                </c:pt>
                <c:pt idx="454">
                  <c:v>4.5399999999999903</c:v>
                </c:pt>
                <c:pt idx="455">
                  <c:v>4.5499999999999901</c:v>
                </c:pt>
                <c:pt idx="456">
                  <c:v>4.5599999999999898</c:v>
                </c:pt>
                <c:pt idx="457">
                  <c:v>4.5699999999999896</c:v>
                </c:pt>
                <c:pt idx="458">
                  <c:v>4.5799999999999903</c:v>
                </c:pt>
                <c:pt idx="459">
                  <c:v>4.5899999999999901</c:v>
                </c:pt>
                <c:pt idx="460">
                  <c:v>4.5999999999999899</c:v>
                </c:pt>
                <c:pt idx="461">
                  <c:v>4.6099999999999897</c:v>
                </c:pt>
                <c:pt idx="462">
                  <c:v>4.6199999999999903</c:v>
                </c:pt>
                <c:pt idx="463">
                  <c:v>4.6299999999999901</c:v>
                </c:pt>
                <c:pt idx="464">
                  <c:v>4.6399999999999899</c:v>
                </c:pt>
                <c:pt idx="465">
                  <c:v>4.6499999999999897</c:v>
                </c:pt>
                <c:pt idx="466">
                  <c:v>4.6599999999999904</c:v>
                </c:pt>
                <c:pt idx="467">
                  <c:v>4.6699999999999902</c:v>
                </c:pt>
                <c:pt idx="468">
                  <c:v>4.6799999999999899</c:v>
                </c:pt>
                <c:pt idx="469">
                  <c:v>4.6899999999999897</c:v>
                </c:pt>
                <c:pt idx="470">
                  <c:v>4.6999999999999904</c:v>
                </c:pt>
                <c:pt idx="471">
                  <c:v>4.7099999999999804</c:v>
                </c:pt>
                <c:pt idx="472">
                  <c:v>4.7199999999999802</c:v>
                </c:pt>
                <c:pt idx="473">
                  <c:v>4.72999999999998</c:v>
                </c:pt>
                <c:pt idx="474">
                  <c:v>4.7399999999999798</c:v>
                </c:pt>
                <c:pt idx="475">
                  <c:v>4.7499999999999796</c:v>
                </c:pt>
                <c:pt idx="476">
                  <c:v>4.7599999999999802</c:v>
                </c:pt>
                <c:pt idx="477">
                  <c:v>4.76999999999998</c:v>
                </c:pt>
                <c:pt idx="478">
                  <c:v>4.7799999999999798</c:v>
                </c:pt>
                <c:pt idx="479">
                  <c:v>4.7899999999999796</c:v>
                </c:pt>
                <c:pt idx="480">
                  <c:v>4.7999999999999803</c:v>
                </c:pt>
                <c:pt idx="481">
                  <c:v>4.8099999999999801</c:v>
                </c:pt>
                <c:pt idx="482">
                  <c:v>4.8199999999999799</c:v>
                </c:pt>
                <c:pt idx="483">
                  <c:v>4.8299999999999796</c:v>
                </c:pt>
                <c:pt idx="484">
                  <c:v>4.8399999999999803</c:v>
                </c:pt>
                <c:pt idx="485">
                  <c:v>4.8499999999999801</c:v>
                </c:pt>
                <c:pt idx="486">
                  <c:v>4.8599999999999799</c:v>
                </c:pt>
                <c:pt idx="487">
                  <c:v>4.8699999999999797</c:v>
                </c:pt>
                <c:pt idx="488">
                  <c:v>4.8799999999999804</c:v>
                </c:pt>
                <c:pt idx="489">
                  <c:v>4.8899999999999801</c:v>
                </c:pt>
                <c:pt idx="490">
                  <c:v>4.8999999999999799</c:v>
                </c:pt>
                <c:pt idx="491">
                  <c:v>4.9099999999999797</c:v>
                </c:pt>
                <c:pt idx="492">
                  <c:v>4.9199999999999804</c:v>
                </c:pt>
                <c:pt idx="493">
                  <c:v>4.9299999999999802</c:v>
                </c:pt>
                <c:pt idx="494">
                  <c:v>4.93999999999998</c:v>
                </c:pt>
                <c:pt idx="495">
                  <c:v>4.9499999999999797</c:v>
                </c:pt>
                <c:pt idx="496">
                  <c:v>4.9599999999999804</c:v>
                </c:pt>
                <c:pt idx="497">
                  <c:v>4.9699999999999802</c:v>
                </c:pt>
                <c:pt idx="498">
                  <c:v>4.97999999999998</c:v>
                </c:pt>
                <c:pt idx="499">
                  <c:v>4.9899999999999798</c:v>
                </c:pt>
                <c:pt idx="500">
                  <c:v>4.9999999999999796</c:v>
                </c:pt>
                <c:pt idx="501">
                  <c:v>5.0099999999999802</c:v>
                </c:pt>
                <c:pt idx="502">
                  <c:v>5.01999999999998</c:v>
                </c:pt>
                <c:pt idx="503">
                  <c:v>5.0299999999999798</c:v>
                </c:pt>
                <c:pt idx="504">
                  <c:v>5.0399999999999796</c:v>
                </c:pt>
                <c:pt idx="505">
                  <c:v>5.0499999999999803</c:v>
                </c:pt>
                <c:pt idx="506">
                  <c:v>5.0599999999999801</c:v>
                </c:pt>
                <c:pt idx="507">
                  <c:v>5.0699999999999799</c:v>
                </c:pt>
                <c:pt idx="508">
                  <c:v>5.0799999999999796</c:v>
                </c:pt>
                <c:pt idx="509">
                  <c:v>5.0899999999999803</c:v>
                </c:pt>
                <c:pt idx="510">
                  <c:v>5.0999999999999801</c:v>
                </c:pt>
                <c:pt idx="511">
                  <c:v>5.1099999999999799</c:v>
                </c:pt>
                <c:pt idx="512">
                  <c:v>5.1199999999999797</c:v>
                </c:pt>
                <c:pt idx="513">
                  <c:v>5.1299999999999804</c:v>
                </c:pt>
                <c:pt idx="514">
                  <c:v>5.1399999999999801</c:v>
                </c:pt>
                <c:pt idx="515">
                  <c:v>5.1499999999999799</c:v>
                </c:pt>
                <c:pt idx="516">
                  <c:v>5.1599999999999797</c:v>
                </c:pt>
                <c:pt idx="517">
                  <c:v>5.1699999999999804</c:v>
                </c:pt>
                <c:pt idx="518">
                  <c:v>5.1799999999999802</c:v>
                </c:pt>
                <c:pt idx="519">
                  <c:v>5.1899999999999702</c:v>
                </c:pt>
                <c:pt idx="520">
                  <c:v>5.19999999999997</c:v>
                </c:pt>
                <c:pt idx="521">
                  <c:v>5.2099999999999698</c:v>
                </c:pt>
                <c:pt idx="522">
                  <c:v>5.2199999999999704</c:v>
                </c:pt>
                <c:pt idx="523">
                  <c:v>5.2299999999999702</c:v>
                </c:pt>
                <c:pt idx="524">
                  <c:v>5.23999999999997</c:v>
                </c:pt>
                <c:pt idx="525">
                  <c:v>5.2499999999999698</c:v>
                </c:pt>
                <c:pt idx="526">
                  <c:v>5.2599999999999696</c:v>
                </c:pt>
                <c:pt idx="527">
                  <c:v>5.2699999999999703</c:v>
                </c:pt>
                <c:pt idx="528">
                  <c:v>5.2799999999999701</c:v>
                </c:pt>
                <c:pt idx="529">
                  <c:v>5.2899999999999698</c:v>
                </c:pt>
                <c:pt idx="530">
                  <c:v>5.2999999999999696</c:v>
                </c:pt>
                <c:pt idx="531">
                  <c:v>5.3099999999999703</c:v>
                </c:pt>
                <c:pt idx="532">
                  <c:v>5.3199999999999701</c:v>
                </c:pt>
                <c:pt idx="533">
                  <c:v>5.3299999999999699</c:v>
                </c:pt>
                <c:pt idx="534">
                  <c:v>5.3399999999999697</c:v>
                </c:pt>
                <c:pt idx="535">
                  <c:v>5.3499999999999703</c:v>
                </c:pt>
                <c:pt idx="536">
                  <c:v>5.3599999999999701</c:v>
                </c:pt>
                <c:pt idx="537">
                  <c:v>5.3699999999999699</c:v>
                </c:pt>
                <c:pt idx="538">
                  <c:v>5.3799999999999697</c:v>
                </c:pt>
                <c:pt idx="539">
                  <c:v>5.3899999999999704</c:v>
                </c:pt>
                <c:pt idx="540">
                  <c:v>5.3999999999999702</c:v>
                </c:pt>
                <c:pt idx="541">
                  <c:v>5.4099999999999699</c:v>
                </c:pt>
                <c:pt idx="542">
                  <c:v>5.4199999999999697</c:v>
                </c:pt>
                <c:pt idx="543">
                  <c:v>5.4299999999999704</c:v>
                </c:pt>
                <c:pt idx="544">
                  <c:v>5.4399999999999702</c:v>
                </c:pt>
                <c:pt idx="545">
                  <c:v>5.44999999999997</c:v>
                </c:pt>
                <c:pt idx="546">
                  <c:v>5.4599999999999698</c:v>
                </c:pt>
                <c:pt idx="547">
                  <c:v>5.4699999999999704</c:v>
                </c:pt>
                <c:pt idx="548">
                  <c:v>5.4799999999999702</c:v>
                </c:pt>
                <c:pt idx="549">
                  <c:v>5.48999999999997</c:v>
                </c:pt>
                <c:pt idx="550">
                  <c:v>5.4999999999999698</c:v>
                </c:pt>
                <c:pt idx="551">
                  <c:v>5.5099999999999696</c:v>
                </c:pt>
                <c:pt idx="552">
                  <c:v>5.5199999999999703</c:v>
                </c:pt>
                <c:pt idx="553">
                  <c:v>5.5299999999999701</c:v>
                </c:pt>
                <c:pt idx="554">
                  <c:v>5.5399999999999698</c:v>
                </c:pt>
                <c:pt idx="555">
                  <c:v>5.5499999999999696</c:v>
                </c:pt>
                <c:pt idx="556">
                  <c:v>5.5599999999999703</c:v>
                </c:pt>
                <c:pt idx="557">
                  <c:v>5.5699999999999701</c:v>
                </c:pt>
                <c:pt idx="558">
                  <c:v>5.5799999999999699</c:v>
                </c:pt>
                <c:pt idx="559">
                  <c:v>5.5899999999999697</c:v>
                </c:pt>
                <c:pt idx="560">
                  <c:v>5.5999999999999703</c:v>
                </c:pt>
                <c:pt idx="561">
                  <c:v>5.6099999999999701</c:v>
                </c:pt>
                <c:pt idx="562">
                  <c:v>5.6199999999999699</c:v>
                </c:pt>
                <c:pt idx="563">
                  <c:v>5.6299999999999697</c:v>
                </c:pt>
                <c:pt idx="564">
                  <c:v>5.6399999999999704</c:v>
                </c:pt>
                <c:pt idx="565">
                  <c:v>5.6499999999999702</c:v>
                </c:pt>
                <c:pt idx="566">
                  <c:v>5.6599999999999602</c:v>
                </c:pt>
                <c:pt idx="567">
                  <c:v>5.66999999999996</c:v>
                </c:pt>
                <c:pt idx="568">
                  <c:v>5.6799999999999597</c:v>
                </c:pt>
                <c:pt idx="569">
                  <c:v>5.6899999999999604</c:v>
                </c:pt>
                <c:pt idx="570">
                  <c:v>5.6999999999999602</c:v>
                </c:pt>
                <c:pt idx="571">
                  <c:v>5.70999999999996</c:v>
                </c:pt>
                <c:pt idx="572">
                  <c:v>5.7199999999999598</c:v>
                </c:pt>
                <c:pt idx="573">
                  <c:v>5.7299999999999596</c:v>
                </c:pt>
                <c:pt idx="574">
                  <c:v>5.7399999999999602</c:v>
                </c:pt>
                <c:pt idx="575">
                  <c:v>5.74999999999996</c:v>
                </c:pt>
                <c:pt idx="576">
                  <c:v>5.7599999999999598</c:v>
                </c:pt>
                <c:pt idx="577">
                  <c:v>5.7699999999999596</c:v>
                </c:pt>
                <c:pt idx="578">
                  <c:v>5.7799999999999603</c:v>
                </c:pt>
                <c:pt idx="579">
                  <c:v>5.7899999999999601</c:v>
                </c:pt>
                <c:pt idx="580">
                  <c:v>5.7999999999999599</c:v>
                </c:pt>
                <c:pt idx="581">
                  <c:v>5.8099999999999596</c:v>
                </c:pt>
                <c:pt idx="582">
                  <c:v>5.8199999999999603</c:v>
                </c:pt>
                <c:pt idx="583">
                  <c:v>5.8299999999999601</c:v>
                </c:pt>
                <c:pt idx="584">
                  <c:v>5.8399999999999599</c:v>
                </c:pt>
                <c:pt idx="585">
                  <c:v>5.8499999999999597</c:v>
                </c:pt>
                <c:pt idx="586">
                  <c:v>5.8599999999999604</c:v>
                </c:pt>
                <c:pt idx="587">
                  <c:v>5.8699999999999601</c:v>
                </c:pt>
                <c:pt idx="588">
                  <c:v>5.8799999999999599</c:v>
                </c:pt>
                <c:pt idx="589">
                  <c:v>5.8899999999999597</c:v>
                </c:pt>
                <c:pt idx="590">
                  <c:v>5.8999999999999604</c:v>
                </c:pt>
                <c:pt idx="591">
                  <c:v>5.9099999999999602</c:v>
                </c:pt>
                <c:pt idx="592">
                  <c:v>5.91999999999996</c:v>
                </c:pt>
                <c:pt idx="593">
                  <c:v>5.9299999999999597</c:v>
                </c:pt>
                <c:pt idx="594">
                  <c:v>5.9399999999999604</c:v>
                </c:pt>
                <c:pt idx="595">
                  <c:v>5.9499999999999602</c:v>
                </c:pt>
                <c:pt idx="596">
                  <c:v>5.95999999999996</c:v>
                </c:pt>
                <c:pt idx="597">
                  <c:v>5.9699999999999598</c:v>
                </c:pt>
                <c:pt idx="598">
                  <c:v>5.9799999999999596</c:v>
                </c:pt>
                <c:pt idx="599">
                  <c:v>5.9899999999999602</c:v>
                </c:pt>
                <c:pt idx="600">
                  <c:v>5.99999999999996</c:v>
                </c:pt>
                <c:pt idx="601">
                  <c:v>6.0099999999999598</c:v>
                </c:pt>
                <c:pt idx="602">
                  <c:v>6.0199999999999596</c:v>
                </c:pt>
                <c:pt idx="603">
                  <c:v>6.0299999999999603</c:v>
                </c:pt>
                <c:pt idx="604">
                  <c:v>6.0399999999999601</c:v>
                </c:pt>
                <c:pt idx="605">
                  <c:v>6.0499999999999599</c:v>
                </c:pt>
                <c:pt idx="606">
                  <c:v>6.0599999999999596</c:v>
                </c:pt>
                <c:pt idx="607">
                  <c:v>6.0699999999999603</c:v>
                </c:pt>
                <c:pt idx="608">
                  <c:v>6.0799999999999601</c:v>
                </c:pt>
                <c:pt idx="609">
                  <c:v>6.0899999999999599</c:v>
                </c:pt>
                <c:pt idx="610">
                  <c:v>6.0999999999999597</c:v>
                </c:pt>
                <c:pt idx="611">
                  <c:v>6.1099999999999604</c:v>
                </c:pt>
                <c:pt idx="612">
                  <c:v>6.1199999999999601</c:v>
                </c:pt>
                <c:pt idx="613">
                  <c:v>6.1299999999999502</c:v>
                </c:pt>
                <c:pt idx="614">
                  <c:v>6.1399999999999499</c:v>
                </c:pt>
                <c:pt idx="615">
                  <c:v>6.1499999999999497</c:v>
                </c:pt>
                <c:pt idx="616">
                  <c:v>6.1599999999999504</c:v>
                </c:pt>
                <c:pt idx="617">
                  <c:v>6.1699999999999502</c:v>
                </c:pt>
                <c:pt idx="618">
                  <c:v>6.17999999999995</c:v>
                </c:pt>
                <c:pt idx="619">
                  <c:v>6.1899999999999498</c:v>
                </c:pt>
                <c:pt idx="620">
                  <c:v>6.1999999999999504</c:v>
                </c:pt>
                <c:pt idx="621">
                  <c:v>6.2099999999999502</c:v>
                </c:pt>
                <c:pt idx="622">
                  <c:v>6.21999999999995</c:v>
                </c:pt>
                <c:pt idx="623">
                  <c:v>6.2299999999999498</c:v>
                </c:pt>
                <c:pt idx="624">
                  <c:v>6.2399999999999496</c:v>
                </c:pt>
                <c:pt idx="625">
                  <c:v>6.2499999999999503</c:v>
                </c:pt>
                <c:pt idx="626">
                  <c:v>6.25999999999995</c:v>
                </c:pt>
                <c:pt idx="627">
                  <c:v>6.2699999999999498</c:v>
                </c:pt>
                <c:pt idx="628">
                  <c:v>6.2799999999999496</c:v>
                </c:pt>
                <c:pt idx="629">
                  <c:v>6.2899999999999503</c:v>
                </c:pt>
                <c:pt idx="630">
                  <c:v>6.2999999999999501</c:v>
                </c:pt>
                <c:pt idx="631">
                  <c:v>6.3099999999999499</c:v>
                </c:pt>
                <c:pt idx="632">
                  <c:v>6.3199999999999497</c:v>
                </c:pt>
                <c:pt idx="633">
                  <c:v>6.3299999999999503</c:v>
                </c:pt>
                <c:pt idx="634">
                  <c:v>6.3399999999999501</c:v>
                </c:pt>
                <c:pt idx="635">
                  <c:v>6.3499999999999499</c:v>
                </c:pt>
                <c:pt idx="636">
                  <c:v>6.3599999999999497</c:v>
                </c:pt>
                <c:pt idx="637">
                  <c:v>6.3699999999999504</c:v>
                </c:pt>
                <c:pt idx="638">
                  <c:v>6.3799999999999502</c:v>
                </c:pt>
                <c:pt idx="639">
                  <c:v>6.3899999999999499</c:v>
                </c:pt>
                <c:pt idx="640">
                  <c:v>6.3999999999999497</c:v>
                </c:pt>
                <c:pt idx="641">
                  <c:v>6.4099999999999504</c:v>
                </c:pt>
                <c:pt idx="642">
                  <c:v>6.4199999999999502</c:v>
                </c:pt>
                <c:pt idx="643">
                  <c:v>6.42999999999995</c:v>
                </c:pt>
                <c:pt idx="644">
                  <c:v>6.4399999999999498</c:v>
                </c:pt>
                <c:pt idx="645">
                  <c:v>6.4499999999999504</c:v>
                </c:pt>
                <c:pt idx="646">
                  <c:v>6.4599999999999502</c:v>
                </c:pt>
                <c:pt idx="647">
                  <c:v>6.46999999999995</c:v>
                </c:pt>
                <c:pt idx="648">
                  <c:v>6.4799999999999498</c:v>
                </c:pt>
                <c:pt idx="649">
                  <c:v>6.4899999999999496</c:v>
                </c:pt>
                <c:pt idx="650">
                  <c:v>6.4999999999999396</c:v>
                </c:pt>
                <c:pt idx="651">
                  <c:v>6.5099999999999403</c:v>
                </c:pt>
                <c:pt idx="652">
                  <c:v>6.5199999999999401</c:v>
                </c:pt>
                <c:pt idx="653">
                  <c:v>6.5299999999999399</c:v>
                </c:pt>
                <c:pt idx="654">
                  <c:v>6.5399999999999396</c:v>
                </c:pt>
                <c:pt idx="655">
                  <c:v>6.5499999999999403</c:v>
                </c:pt>
                <c:pt idx="656">
                  <c:v>6.5599999999999401</c:v>
                </c:pt>
                <c:pt idx="657">
                  <c:v>6.5699999999999399</c:v>
                </c:pt>
                <c:pt idx="658">
                  <c:v>6.5799999999999397</c:v>
                </c:pt>
                <c:pt idx="659">
                  <c:v>6.5899999999999403</c:v>
                </c:pt>
                <c:pt idx="660">
                  <c:v>6.5999999999999401</c:v>
                </c:pt>
                <c:pt idx="661">
                  <c:v>6.6099999999999399</c:v>
                </c:pt>
                <c:pt idx="662">
                  <c:v>6.6199999999999397</c:v>
                </c:pt>
                <c:pt idx="663">
                  <c:v>6.6299999999999404</c:v>
                </c:pt>
                <c:pt idx="664">
                  <c:v>6.6399999999999402</c:v>
                </c:pt>
                <c:pt idx="665">
                  <c:v>6.64999999999994</c:v>
                </c:pt>
                <c:pt idx="666">
                  <c:v>6.6599999999999397</c:v>
                </c:pt>
                <c:pt idx="667">
                  <c:v>6.6699999999999404</c:v>
                </c:pt>
                <c:pt idx="668">
                  <c:v>6.6799999999999402</c:v>
                </c:pt>
                <c:pt idx="669">
                  <c:v>6.68999999999994</c:v>
                </c:pt>
                <c:pt idx="670">
                  <c:v>6.6999999999999398</c:v>
                </c:pt>
                <c:pt idx="671">
                  <c:v>6.7099999999999396</c:v>
                </c:pt>
                <c:pt idx="672">
                  <c:v>6.7199999999999402</c:v>
                </c:pt>
                <c:pt idx="673">
                  <c:v>6.72999999999994</c:v>
                </c:pt>
                <c:pt idx="674">
                  <c:v>6.7399999999999398</c:v>
                </c:pt>
                <c:pt idx="675">
                  <c:v>6.7499999999999396</c:v>
                </c:pt>
                <c:pt idx="676">
                  <c:v>6.7599999999999403</c:v>
                </c:pt>
                <c:pt idx="677">
                  <c:v>6.7699999999999401</c:v>
                </c:pt>
                <c:pt idx="678">
                  <c:v>6.7799999999999399</c:v>
                </c:pt>
                <c:pt idx="679">
                  <c:v>6.7899999999999396</c:v>
                </c:pt>
                <c:pt idx="680">
                  <c:v>6.7999999999999403</c:v>
                </c:pt>
                <c:pt idx="681">
                  <c:v>6.8099999999999401</c:v>
                </c:pt>
                <c:pt idx="682">
                  <c:v>6.8199999999999399</c:v>
                </c:pt>
                <c:pt idx="683">
                  <c:v>6.8299999999999397</c:v>
                </c:pt>
                <c:pt idx="684">
                  <c:v>6.8399999999999403</c:v>
                </c:pt>
                <c:pt idx="685">
                  <c:v>6.8499999999999401</c:v>
                </c:pt>
                <c:pt idx="686">
                  <c:v>6.8599999999999399</c:v>
                </c:pt>
                <c:pt idx="687">
                  <c:v>6.8699999999999397</c:v>
                </c:pt>
                <c:pt idx="688">
                  <c:v>6.8799999999999404</c:v>
                </c:pt>
                <c:pt idx="689">
                  <c:v>6.8899999999999402</c:v>
                </c:pt>
                <c:pt idx="690">
                  <c:v>6.89999999999994</c:v>
                </c:pt>
                <c:pt idx="691">
                  <c:v>6.9099999999999397</c:v>
                </c:pt>
                <c:pt idx="692">
                  <c:v>6.9199999999999404</c:v>
                </c:pt>
                <c:pt idx="693">
                  <c:v>6.9299999999999402</c:v>
                </c:pt>
                <c:pt idx="694">
                  <c:v>6.93999999999994</c:v>
                </c:pt>
                <c:pt idx="695">
                  <c:v>6.9499999999999398</c:v>
                </c:pt>
                <c:pt idx="696">
                  <c:v>6.9599999999999396</c:v>
                </c:pt>
                <c:pt idx="697">
                  <c:v>6.9699999999999296</c:v>
                </c:pt>
                <c:pt idx="698">
                  <c:v>6.9799999999999303</c:v>
                </c:pt>
                <c:pt idx="699">
                  <c:v>6.98999999999993</c:v>
                </c:pt>
                <c:pt idx="700">
                  <c:v>6.9999999999999298</c:v>
                </c:pt>
                <c:pt idx="701">
                  <c:v>7.0099999999999296</c:v>
                </c:pt>
                <c:pt idx="702">
                  <c:v>7.0199999999999303</c:v>
                </c:pt>
                <c:pt idx="703">
                  <c:v>7.0299999999999301</c:v>
                </c:pt>
                <c:pt idx="704">
                  <c:v>7.0399999999999299</c:v>
                </c:pt>
                <c:pt idx="705">
                  <c:v>7.0499999999999297</c:v>
                </c:pt>
                <c:pt idx="706">
                  <c:v>7.0599999999999303</c:v>
                </c:pt>
                <c:pt idx="707">
                  <c:v>7.0699999999999301</c:v>
                </c:pt>
                <c:pt idx="708">
                  <c:v>7.0799999999999299</c:v>
                </c:pt>
                <c:pt idx="709">
                  <c:v>7.0899999999999297</c:v>
                </c:pt>
                <c:pt idx="710">
                  <c:v>7.0999999999999304</c:v>
                </c:pt>
                <c:pt idx="711">
                  <c:v>7.1099999999999302</c:v>
                </c:pt>
                <c:pt idx="712">
                  <c:v>7.1199999999999299</c:v>
                </c:pt>
                <c:pt idx="713">
                  <c:v>7.1299999999999297</c:v>
                </c:pt>
                <c:pt idx="714">
                  <c:v>7.1399999999999304</c:v>
                </c:pt>
                <c:pt idx="715">
                  <c:v>7.1499999999999302</c:v>
                </c:pt>
                <c:pt idx="716">
                  <c:v>7.15999999999993</c:v>
                </c:pt>
                <c:pt idx="717">
                  <c:v>7.1699999999999298</c:v>
                </c:pt>
                <c:pt idx="718">
                  <c:v>7.1799999999999304</c:v>
                </c:pt>
                <c:pt idx="719">
                  <c:v>7.1899999999999302</c:v>
                </c:pt>
                <c:pt idx="720">
                  <c:v>7.19999999999993</c:v>
                </c:pt>
                <c:pt idx="721">
                  <c:v>7.2099999999999298</c:v>
                </c:pt>
                <c:pt idx="722">
                  <c:v>7.2199999999999296</c:v>
                </c:pt>
                <c:pt idx="723">
                  <c:v>7.2299999999999303</c:v>
                </c:pt>
                <c:pt idx="724">
                  <c:v>7.23999999999993</c:v>
                </c:pt>
                <c:pt idx="725">
                  <c:v>7.2499999999999298</c:v>
                </c:pt>
                <c:pt idx="726">
                  <c:v>7.2599999999999296</c:v>
                </c:pt>
                <c:pt idx="727">
                  <c:v>7.2699999999999303</c:v>
                </c:pt>
                <c:pt idx="728">
                  <c:v>7.2799999999999301</c:v>
                </c:pt>
                <c:pt idx="729">
                  <c:v>7.2899999999999299</c:v>
                </c:pt>
                <c:pt idx="730">
                  <c:v>7.2999999999999297</c:v>
                </c:pt>
                <c:pt idx="731">
                  <c:v>7.3099999999999303</c:v>
                </c:pt>
                <c:pt idx="732">
                  <c:v>7.3199999999999301</c:v>
                </c:pt>
                <c:pt idx="733">
                  <c:v>7.3299999999999299</c:v>
                </c:pt>
                <c:pt idx="734">
                  <c:v>7.3399999999999297</c:v>
                </c:pt>
                <c:pt idx="735">
                  <c:v>7.3499999999999304</c:v>
                </c:pt>
                <c:pt idx="736">
                  <c:v>7.3599999999999302</c:v>
                </c:pt>
                <c:pt idx="737">
                  <c:v>7.3699999999999299</c:v>
                </c:pt>
                <c:pt idx="738">
                  <c:v>7.3799999999999297</c:v>
                </c:pt>
                <c:pt idx="739">
                  <c:v>7.3899999999999304</c:v>
                </c:pt>
                <c:pt idx="740">
                  <c:v>7.3999999999999302</c:v>
                </c:pt>
                <c:pt idx="741">
                  <c:v>7.40999999999993</c:v>
                </c:pt>
                <c:pt idx="742">
                  <c:v>7.4199999999999298</c:v>
                </c:pt>
                <c:pt idx="743">
                  <c:v>7.4299999999999304</c:v>
                </c:pt>
                <c:pt idx="744">
                  <c:v>7.4399999999999196</c:v>
                </c:pt>
                <c:pt idx="745">
                  <c:v>7.4499999999999202</c:v>
                </c:pt>
                <c:pt idx="746">
                  <c:v>7.45999999999992</c:v>
                </c:pt>
                <c:pt idx="747">
                  <c:v>7.4699999999999198</c:v>
                </c:pt>
                <c:pt idx="748">
                  <c:v>7.4799999999999196</c:v>
                </c:pt>
                <c:pt idx="749">
                  <c:v>7.4899999999999203</c:v>
                </c:pt>
                <c:pt idx="750">
                  <c:v>7.4999999999999201</c:v>
                </c:pt>
                <c:pt idx="751">
                  <c:v>7.5099999999999199</c:v>
                </c:pt>
                <c:pt idx="752">
                  <c:v>7.5199999999999196</c:v>
                </c:pt>
                <c:pt idx="753">
                  <c:v>7.5299999999999203</c:v>
                </c:pt>
                <c:pt idx="754">
                  <c:v>7.5399999999999201</c:v>
                </c:pt>
                <c:pt idx="755">
                  <c:v>7.5499999999999199</c:v>
                </c:pt>
                <c:pt idx="756">
                  <c:v>7.5599999999999197</c:v>
                </c:pt>
                <c:pt idx="757">
                  <c:v>7.5699999999999203</c:v>
                </c:pt>
                <c:pt idx="758">
                  <c:v>7.5799999999999201</c:v>
                </c:pt>
                <c:pt idx="759">
                  <c:v>7.5899999999999199</c:v>
                </c:pt>
                <c:pt idx="760">
                  <c:v>7.5999999999999197</c:v>
                </c:pt>
                <c:pt idx="761">
                  <c:v>7.6099999999999204</c:v>
                </c:pt>
                <c:pt idx="762">
                  <c:v>7.6199999999999202</c:v>
                </c:pt>
                <c:pt idx="763">
                  <c:v>7.62999999999992</c:v>
                </c:pt>
                <c:pt idx="764">
                  <c:v>7.6399999999999197</c:v>
                </c:pt>
                <c:pt idx="765">
                  <c:v>7.6499999999999204</c:v>
                </c:pt>
                <c:pt idx="766">
                  <c:v>7.6599999999999202</c:v>
                </c:pt>
                <c:pt idx="767">
                  <c:v>7.66999999999992</c:v>
                </c:pt>
                <c:pt idx="768">
                  <c:v>7.6799999999999198</c:v>
                </c:pt>
                <c:pt idx="769">
                  <c:v>7.6899999999999196</c:v>
                </c:pt>
                <c:pt idx="770">
                  <c:v>7.6999999999999202</c:v>
                </c:pt>
                <c:pt idx="771">
                  <c:v>7.70999999999992</c:v>
                </c:pt>
                <c:pt idx="772">
                  <c:v>7.7199999999999198</c:v>
                </c:pt>
                <c:pt idx="773">
                  <c:v>7.7299999999999196</c:v>
                </c:pt>
                <c:pt idx="774">
                  <c:v>7.7399999999999203</c:v>
                </c:pt>
                <c:pt idx="775">
                  <c:v>7.7499999999999201</c:v>
                </c:pt>
                <c:pt idx="776">
                  <c:v>7.7599999999999199</c:v>
                </c:pt>
                <c:pt idx="777">
                  <c:v>7.7699999999999196</c:v>
                </c:pt>
                <c:pt idx="778">
                  <c:v>7.7799999999999203</c:v>
                </c:pt>
                <c:pt idx="779">
                  <c:v>7.7899999999999201</c:v>
                </c:pt>
                <c:pt idx="780">
                  <c:v>7.7999999999999199</c:v>
                </c:pt>
                <c:pt idx="781">
                  <c:v>7.8099999999999197</c:v>
                </c:pt>
                <c:pt idx="782">
                  <c:v>7.8199999999999203</c:v>
                </c:pt>
                <c:pt idx="783">
                  <c:v>7.8299999999999201</c:v>
                </c:pt>
                <c:pt idx="784">
                  <c:v>7.8399999999999199</c:v>
                </c:pt>
                <c:pt idx="785">
                  <c:v>7.8499999999999197</c:v>
                </c:pt>
                <c:pt idx="786">
                  <c:v>7.8599999999999204</c:v>
                </c:pt>
                <c:pt idx="787">
                  <c:v>7.8699999999999202</c:v>
                </c:pt>
                <c:pt idx="788">
                  <c:v>7.87999999999992</c:v>
                </c:pt>
                <c:pt idx="789">
                  <c:v>7.8899999999999197</c:v>
                </c:pt>
                <c:pt idx="790">
                  <c:v>7.8999999999999204</c:v>
                </c:pt>
                <c:pt idx="791">
                  <c:v>7.9099999999999104</c:v>
                </c:pt>
                <c:pt idx="792">
                  <c:v>7.9199999999998996</c:v>
                </c:pt>
                <c:pt idx="793">
                  <c:v>7.9299999999998896</c:v>
                </c:pt>
                <c:pt idx="794">
                  <c:v>7.9399999999998796</c:v>
                </c:pt>
                <c:pt idx="795">
                  <c:v>7.9499999999998696</c:v>
                </c:pt>
                <c:pt idx="796">
                  <c:v>7.9599999999998596</c:v>
                </c:pt>
                <c:pt idx="797">
                  <c:v>7.9699999999998496</c:v>
                </c:pt>
                <c:pt idx="798">
                  <c:v>7.9799999999998397</c:v>
                </c:pt>
                <c:pt idx="799">
                  <c:v>7.9899999999998297</c:v>
                </c:pt>
                <c:pt idx="800">
                  <c:v>7.9999999999998197</c:v>
                </c:pt>
                <c:pt idx="801">
                  <c:v>8.0099999999998097</c:v>
                </c:pt>
                <c:pt idx="802">
                  <c:v>8.0199999999998006</c:v>
                </c:pt>
                <c:pt idx="803">
                  <c:v>8.0299999999997898</c:v>
                </c:pt>
                <c:pt idx="804">
                  <c:v>8.0399999999997807</c:v>
                </c:pt>
                <c:pt idx="805">
                  <c:v>8.0499999999997698</c:v>
                </c:pt>
                <c:pt idx="806">
                  <c:v>8.0599999999997607</c:v>
                </c:pt>
                <c:pt idx="807">
                  <c:v>8.0699999999997498</c:v>
                </c:pt>
                <c:pt idx="808">
                  <c:v>8.0799999999997407</c:v>
                </c:pt>
                <c:pt idx="809">
                  <c:v>8.0899999999997299</c:v>
                </c:pt>
                <c:pt idx="810">
                  <c:v>8.0999999999997208</c:v>
                </c:pt>
                <c:pt idx="811">
                  <c:v>8.1099999999997099</c:v>
                </c:pt>
                <c:pt idx="812">
                  <c:v>8.1199999999997008</c:v>
                </c:pt>
                <c:pt idx="813">
                  <c:v>8.1299999999996899</c:v>
                </c:pt>
                <c:pt idx="814">
                  <c:v>8.1399999999996808</c:v>
                </c:pt>
                <c:pt idx="815">
                  <c:v>8.14999999999967</c:v>
                </c:pt>
                <c:pt idx="816">
                  <c:v>8.1599999999996609</c:v>
                </c:pt>
                <c:pt idx="817">
                  <c:v>8.16999999999965</c:v>
                </c:pt>
                <c:pt idx="818">
                  <c:v>8.1799999999996391</c:v>
                </c:pt>
                <c:pt idx="819">
                  <c:v>8.18999999999963</c:v>
                </c:pt>
                <c:pt idx="820">
                  <c:v>8.1999999999996191</c:v>
                </c:pt>
                <c:pt idx="821">
                  <c:v>8.2099999999996101</c:v>
                </c:pt>
                <c:pt idx="822">
                  <c:v>8.2199999999995992</c:v>
                </c:pt>
                <c:pt idx="823">
                  <c:v>8.2299999999995901</c:v>
                </c:pt>
                <c:pt idx="824">
                  <c:v>8.2399999999995792</c:v>
                </c:pt>
                <c:pt idx="825">
                  <c:v>8.2499999999995701</c:v>
                </c:pt>
                <c:pt idx="826">
                  <c:v>8.2599999999995593</c:v>
                </c:pt>
                <c:pt idx="827">
                  <c:v>8.2699999999995502</c:v>
                </c:pt>
                <c:pt idx="828">
                  <c:v>8.2799999999995393</c:v>
                </c:pt>
                <c:pt idx="829">
                  <c:v>8.2899999999995302</c:v>
                </c:pt>
                <c:pt idx="830">
                  <c:v>8.2999999999995193</c:v>
                </c:pt>
                <c:pt idx="831">
                  <c:v>8.3099999999995102</c:v>
                </c:pt>
                <c:pt idx="832">
                  <c:v>8.3199999999994994</c:v>
                </c:pt>
                <c:pt idx="833">
                  <c:v>8.3299999999994903</c:v>
                </c:pt>
                <c:pt idx="834">
                  <c:v>8.3399999999994794</c:v>
                </c:pt>
                <c:pt idx="835">
                  <c:v>8.3499999999994703</c:v>
                </c:pt>
                <c:pt idx="836">
                  <c:v>8.3599999999994594</c:v>
                </c:pt>
                <c:pt idx="837">
                  <c:v>8.3699999999994503</c:v>
                </c:pt>
                <c:pt idx="838">
                  <c:v>8.3799999999994395</c:v>
                </c:pt>
                <c:pt idx="839">
                  <c:v>8.3899999999994304</c:v>
                </c:pt>
                <c:pt idx="840">
                  <c:v>8.3999999999994195</c:v>
                </c:pt>
                <c:pt idx="841">
                  <c:v>8.4099999999994104</c:v>
                </c:pt>
                <c:pt idx="842">
                  <c:v>8.4199999999993995</c:v>
                </c:pt>
                <c:pt idx="843">
                  <c:v>8.4299999999993904</c:v>
                </c:pt>
                <c:pt idx="844">
                  <c:v>8.4399999999993796</c:v>
                </c:pt>
                <c:pt idx="845">
                  <c:v>8.4499999999993705</c:v>
                </c:pt>
                <c:pt idx="846">
                  <c:v>8.4599999999993596</c:v>
                </c:pt>
                <c:pt idx="847">
                  <c:v>8.4699999999993505</c:v>
                </c:pt>
                <c:pt idx="848">
                  <c:v>8.4799999999993396</c:v>
                </c:pt>
                <c:pt idx="849">
                  <c:v>8.4899999999993305</c:v>
                </c:pt>
                <c:pt idx="850">
                  <c:v>8.4999999999993197</c:v>
                </c:pt>
                <c:pt idx="851">
                  <c:v>8.5099999999993106</c:v>
                </c:pt>
                <c:pt idx="852">
                  <c:v>8.5199999999992997</c:v>
                </c:pt>
                <c:pt idx="853">
                  <c:v>8.5299999999992906</c:v>
                </c:pt>
                <c:pt idx="854">
                  <c:v>8.5399999999992797</c:v>
                </c:pt>
                <c:pt idx="855">
                  <c:v>8.5499999999992706</c:v>
                </c:pt>
                <c:pt idx="856">
                  <c:v>8.5599999999992598</c:v>
                </c:pt>
                <c:pt idx="857">
                  <c:v>8.5699999999992507</c:v>
                </c:pt>
                <c:pt idx="858">
                  <c:v>8.5799999999992398</c:v>
                </c:pt>
                <c:pt idx="859">
                  <c:v>8.5899999999992307</c:v>
                </c:pt>
                <c:pt idx="860">
                  <c:v>8.5999999999992198</c:v>
                </c:pt>
                <c:pt idx="861">
                  <c:v>8.6099999999992107</c:v>
                </c:pt>
                <c:pt idx="862">
                  <c:v>8.6199999999991999</c:v>
                </c:pt>
                <c:pt idx="863">
                  <c:v>8.6299999999991908</c:v>
                </c:pt>
                <c:pt idx="864">
                  <c:v>8.6399999999991799</c:v>
                </c:pt>
                <c:pt idx="865">
                  <c:v>8.6499999999991708</c:v>
                </c:pt>
                <c:pt idx="866">
                  <c:v>8.6599999999991599</c:v>
                </c:pt>
                <c:pt idx="867">
                  <c:v>8.6699999999991508</c:v>
                </c:pt>
                <c:pt idx="868">
                  <c:v>8.67999999999914</c:v>
                </c:pt>
                <c:pt idx="869">
                  <c:v>8.6899999999991309</c:v>
                </c:pt>
                <c:pt idx="870">
                  <c:v>8.69999999999912</c:v>
                </c:pt>
                <c:pt idx="871">
                  <c:v>8.7099999999991091</c:v>
                </c:pt>
                <c:pt idx="872">
                  <c:v>8.7199999999991</c:v>
                </c:pt>
                <c:pt idx="873">
                  <c:v>8.7299999999990892</c:v>
                </c:pt>
                <c:pt idx="874">
                  <c:v>8.7399999999990801</c:v>
                </c:pt>
                <c:pt idx="875">
                  <c:v>8.7499999999990692</c:v>
                </c:pt>
                <c:pt idx="876">
                  <c:v>8.7599999999990601</c:v>
                </c:pt>
                <c:pt idx="877">
                  <c:v>8.7699999999990492</c:v>
                </c:pt>
                <c:pt idx="878">
                  <c:v>8.7799999999990401</c:v>
                </c:pt>
                <c:pt idx="879">
                  <c:v>8.7899999999990293</c:v>
                </c:pt>
                <c:pt idx="880">
                  <c:v>8.7999999999990202</c:v>
                </c:pt>
                <c:pt idx="881">
                  <c:v>8.8099999999990093</c:v>
                </c:pt>
                <c:pt idx="882">
                  <c:v>8.8199999999990002</c:v>
                </c:pt>
                <c:pt idx="883">
                  <c:v>8.8299999999989893</c:v>
                </c:pt>
                <c:pt idx="884">
                  <c:v>8.8399999999989802</c:v>
                </c:pt>
                <c:pt idx="885">
                  <c:v>8.8499999999989694</c:v>
                </c:pt>
                <c:pt idx="886">
                  <c:v>8.8599999999989603</c:v>
                </c:pt>
                <c:pt idx="887">
                  <c:v>8.8699999999989494</c:v>
                </c:pt>
                <c:pt idx="888">
                  <c:v>8.8799999999989403</c:v>
                </c:pt>
                <c:pt idx="889">
                  <c:v>8.8899999999989294</c:v>
                </c:pt>
                <c:pt idx="890">
                  <c:v>8.8999999999989203</c:v>
                </c:pt>
                <c:pt idx="891">
                  <c:v>8.9099999999989095</c:v>
                </c:pt>
                <c:pt idx="892">
                  <c:v>8.9199999999989004</c:v>
                </c:pt>
                <c:pt idx="893">
                  <c:v>8.9299999999988895</c:v>
                </c:pt>
                <c:pt idx="894">
                  <c:v>8.9399999999988804</c:v>
                </c:pt>
                <c:pt idx="895">
                  <c:v>8.9499999999988695</c:v>
                </c:pt>
                <c:pt idx="896">
                  <c:v>8.9599999999988604</c:v>
                </c:pt>
                <c:pt idx="897">
                  <c:v>8.9699999999988496</c:v>
                </c:pt>
                <c:pt idx="898">
                  <c:v>8.9799999999988405</c:v>
                </c:pt>
                <c:pt idx="899">
                  <c:v>8.9899999999988296</c:v>
                </c:pt>
                <c:pt idx="900">
                  <c:v>8.9999999999988205</c:v>
                </c:pt>
                <c:pt idx="901">
                  <c:v>9.0099999999988096</c:v>
                </c:pt>
                <c:pt idx="902">
                  <c:v>9.0199999999988005</c:v>
                </c:pt>
                <c:pt idx="903">
                  <c:v>9.0299999999987897</c:v>
                </c:pt>
                <c:pt idx="904">
                  <c:v>9.0399999999987806</c:v>
                </c:pt>
                <c:pt idx="905">
                  <c:v>9.0499999999987697</c:v>
                </c:pt>
                <c:pt idx="906">
                  <c:v>9.0599999999987606</c:v>
                </c:pt>
                <c:pt idx="907">
                  <c:v>9.0699999999987497</c:v>
                </c:pt>
                <c:pt idx="908">
                  <c:v>9.0799999999987406</c:v>
                </c:pt>
                <c:pt idx="909">
                  <c:v>9.0899999999987298</c:v>
                </c:pt>
                <c:pt idx="910">
                  <c:v>9.0999999999987207</c:v>
                </c:pt>
                <c:pt idx="911">
                  <c:v>9.1099999999987098</c:v>
                </c:pt>
                <c:pt idx="912">
                  <c:v>9.1199999999987007</c:v>
                </c:pt>
                <c:pt idx="913">
                  <c:v>9.1299999999986898</c:v>
                </c:pt>
                <c:pt idx="914">
                  <c:v>9.1399999999986807</c:v>
                </c:pt>
                <c:pt idx="915">
                  <c:v>9.1499999999986699</c:v>
                </c:pt>
                <c:pt idx="916">
                  <c:v>9.1599999999986608</c:v>
                </c:pt>
                <c:pt idx="917">
                  <c:v>9.1699999999986499</c:v>
                </c:pt>
                <c:pt idx="918">
                  <c:v>9.1799999999986408</c:v>
                </c:pt>
                <c:pt idx="919">
                  <c:v>9.1899999999986299</c:v>
                </c:pt>
                <c:pt idx="920">
                  <c:v>9.1999999999986208</c:v>
                </c:pt>
                <c:pt idx="921">
                  <c:v>9.20999999999861</c:v>
                </c:pt>
                <c:pt idx="922">
                  <c:v>9.2199999999986009</c:v>
                </c:pt>
                <c:pt idx="923">
                  <c:v>9.22999999999859</c:v>
                </c:pt>
                <c:pt idx="924">
                  <c:v>9.2399999999985791</c:v>
                </c:pt>
                <c:pt idx="925">
                  <c:v>9.24999999999857</c:v>
                </c:pt>
                <c:pt idx="926">
                  <c:v>9.2599999999985592</c:v>
                </c:pt>
                <c:pt idx="927">
                  <c:v>9.2699999999985501</c:v>
                </c:pt>
                <c:pt idx="928">
                  <c:v>9.2799999999985392</c:v>
                </c:pt>
                <c:pt idx="929">
                  <c:v>9.2899999999985301</c:v>
                </c:pt>
                <c:pt idx="930">
                  <c:v>9.2999999999985192</c:v>
                </c:pt>
                <c:pt idx="931">
                  <c:v>9.3099999999985101</c:v>
                </c:pt>
                <c:pt idx="932">
                  <c:v>9.3199999999984993</c:v>
                </c:pt>
                <c:pt idx="933">
                  <c:v>9.3299999999984902</c:v>
                </c:pt>
                <c:pt idx="934">
                  <c:v>9.3399999999984793</c:v>
                </c:pt>
                <c:pt idx="935">
                  <c:v>9.3499999999984702</c:v>
                </c:pt>
                <c:pt idx="936">
                  <c:v>9.3599999999984593</c:v>
                </c:pt>
                <c:pt idx="937">
                  <c:v>9.3699999999984502</c:v>
                </c:pt>
                <c:pt idx="938">
                  <c:v>9.3799999999984394</c:v>
                </c:pt>
                <c:pt idx="939">
                  <c:v>9.3899999999984303</c:v>
                </c:pt>
                <c:pt idx="940">
                  <c:v>9.3999999999984194</c:v>
                </c:pt>
                <c:pt idx="941">
                  <c:v>9.4099999999984103</c:v>
                </c:pt>
                <c:pt idx="942">
                  <c:v>9.4199999999983994</c:v>
                </c:pt>
              </c:numCache>
            </c:numRef>
          </c:xVal>
          <c:yVal>
            <c:numRef>
              <c:f>Arkusz1!$H$5:$H$947</c:f>
              <c:numCache>
                <c:formatCode>General</c:formatCode>
                <c:ptCount val="943"/>
                <c:pt idx="0">
                  <c:v>0</c:v>
                </c:pt>
                <c:pt idx="1">
                  <c:v>9.9998333341666645E-3</c:v>
                </c:pt>
                <c:pt idx="2">
                  <c:v>1.999866669333308E-2</c:v>
                </c:pt>
                <c:pt idx="3">
                  <c:v>2.999550020249566E-2</c:v>
                </c:pt>
                <c:pt idx="4">
                  <c:v>3.9989334186634161E-2</c:v>
                </c:pt>
                <c:pt idx="5">
                  <c:v>4.9979169270678331E-2</c:v>
                </c:pt>
                <c:pt idx="6">
                  <c:v>5.9964006479444595E-2</c:v>
                </c:pt>
                <c:pt idx="7">
                  <c:v>6.9942847337532768E-2</c:v>
                </c:pt>
                <c:pt idx="8">
                  <c:v>7.9914693969172695E-2</c:v>
                </c:pt>
                <c:pt idx="9">
                  <c:v>8.987854919801104E-2</c:v>
                </c:pt>
                <c:pt idx="10">
                  <c:v>9.9833416646828155E-2</c:v>
                </c:pt>
                <c:pt idx="11">
                  <c:v>0.10977830083717481</c:v>
                </c:pt>
                <c:pt idx="12">
                  <c:v>0.11971220728891936</c:v>
                </c:pt>
                <c:pt idx="13">
                  <c:v>0.12963414261969486</c:v>
                </c:pt>
                <c:pt idx="14">
                  <c:v>0.13954311464423649</c:v>
                </c:pt>
                <c:pt idx="15">
                  <c:v>0.14943813247359922</c:v>
                </c:pt>
                <c:pt idx="16">
                  <c:v>0.15931820661424598</c:v>
                </c:pt>
                <c:pt idx="17">
                  <c:v>0.16918234906699603</c:v>
                </c:pt>
                <c:pt idx="18">
                  <c:v>0.17902957342582418</c:v>
                </c:pt>
                <c:pt idx="19">
                  <c:v>0.18885889497650057</c:v>
                </c:pt>
                <c:pt idx="20">
                  <c:v>0.19866933079506122</c:v>
                </c:pt>
                <c:pt idx="21">
                  <c:v>0.20845989984609956</c:v>
                </c:pt>
                <c:pt idx="22">
                  <c:v>0.21822962308086932</c:v>
                </c:pt>
                <c:pt idx="23">
                  <c:v>0.22797752353518841</c:v>
                </c:pt>
                <c:pt idx="24">
                  <c:v>0.23770262642713458</c:v>
                </c:pt>
                <c:pt idx="25">
                  <c:v>0.24740395925452294</c:v>
                </c:pt>
                <c:pt idx="26">
                  <c:v>0.25708055189215512</c:v>
                </c:pt>
                <c:pt idx="27">
                  <c:v>0.26673143668883115</c:v>
                </c:pt>
                <c:pt idx="28">
                  <c:v>0.27635564856411376</c:v>
                </c:pt>
                <c:pt idx="29">
                  <c:v>0.28595222510483553</c:v>
                </c:pt>
                <c:pt idx="30">
                  <c:v>0.29552020666133955</c:v>
                </c:pt>
                <c:pt idx="31">
                  <c:v>0.3050586364434435</c:v>
                </c:pt>
                <c:pt idx="32">
                  <c:v>0.31456656061611776</c:v>
                </c:pt>
                <c:pt idx="33">
                  <c:v>0.32404302839486837</c:v>
                </c:pt>
                <c:pt idx="34">
                  <c:v>0.3334870921408144</c:v>
                </c:pt>
                <c:pt idx="35">
                  <c:v>0.34289780745545134</c:v>
                </c:pt>
                <c:pt idx="36">
                  <c:v>0.35227423327508994</c:v>
                </c:pt>
                <c:pt idx="37">
                  <c:v>0.36161543196496199</c:v>
                </c:pt>
                <c:pt idx="38">
                  <c:v>0.37092046941298268</c:v>
                </c:pt>
                <c:pt idx="39">
                  <c:v>0.38018841512316143</c:v>
                </c:pt>
                <c:pt idx="40">
                  <c:v>0.38941834230865052</c:v>
                </c:pt>
                <c:pt idx="41">
                  <c:v>0.39860932798442289</c:v>
                </c:pt>
                <c:pt idx="42">
                  <c:v>0.40776045305957015</c:v>
                </c:pt>
                <c:pt idx="43">
                  <c:v>0.41687080242921076</c:v>
                </c:pt>
                <c:pt idx="44">
                  <c:v>0.42593946506599961</c:v>
                </c:pt>
                <c:pt idx="45">
                  <c:v>0.43496553411123023</c:v>
                </c:pt>
                <c:pt idx="46">
                  <c:v>0.44394810696551978</c:v>
                </c:pt>
                <c:pt idx="47">
                  <c:v>0.45288628537906828</c:v>
                </c:pt>
                <c:pt idx="48">
                  <c:v>0.4617791755414829</c:v>
                </c:pt>
                <c:pt idx="49">
                  <c:v>0.47062588817115802</c:v>
                </c:pt>
                <c:pt idx="50">
                  <c:v>0.47942553860420301</c:v>
                </c:pt>
                <c:pt idx="51">
                  <c:v>0.48817724688290748</c:v>
                </c:pt>
                <c:pt idx="52">
                  <c:v>0.49688013784373675</c:v>
                </c:pt>
                <c:pt idx="53">
                  <c:v>0.50553334120484694</c:v>
                </c:pt>
                <c:pt idx="54">
                  <c:v>0.51413599165311319</c:v>
                </c:pt>
                <c:pt idx="55">
                  <c:v>0.52268722893065922</c:v>
                </c:pt>
                <c:pt idx="56">
                  <c:v>0.5311861979208834</c:v>
                </c:pt>
                <c:pt idx="57">
                  <c:v>0.53963204873396919</c:v>
                </c:pt>
                <c:pt idx="58">
                  <c:v>0.54802393679187356</c:v>
                </c:pt>
                <c:pt idx="59">
                  <c:v>0.55636102291278378</c:v>
                </c:pt>
                <c:pt idx="60">
                  <c:v>0.56464247339503537</c:v>
                </c:pt>
                <c:pt idx="61">
                  <c:v>0.57286746010048128</c:v>
                </c:pt>
                <c:pt idx="62">
                  <c:v>0.58103516053730508</c:v>
                </c:pt>
                <c:pt idx="63">
                  <c:v>0.5891447579422695</c:v>
                </c:pt>
                <c:pt idx="64">
                  <c:v>0.59719544136239211</c:v>
                </c:pt>
                <c:pt idx="65">
                  <c:v>0.60518640573603955</c:v>
                </c:pt>
                <c:pt idx="66">
                  <c:v>0.6131168519734338</c:v>
                </c:pt>
                <c:pt idx="67">
                  <c:v>0.62098598703655972</c:v>
                </c:pt>
                <c:pt idx="68">
                  <c:v>0.62879302401846859</c:v>
                </c:pt>
                <c:pt idx="69">
                  <c:v>0.63653718222196787</c:v>
                </c:pt>
                <c:pt idx="70">
                  <c:v>0.64421768723769102</c:v>
                </c:pt>
                <c:pt idx="71">
                  <c:v>0.65183377102153661</c:v>
                </c:pt>
                <c:pt idx="72">
                  <c:v>0.6593846719714731</c:v>
                </c:pt>
                <c:pt idx="73">
                  <c:v>0.66686963500369789</c:v>
                </c:pt>
                <c:pt idx="74">
                  <c:v>0.67428791162814505</c:v>
                </c:pt>
                <c:pt idx="75">
                  <c:v>0.68163876002333412</c:v>
                </c:pt>
                <c:pt idx="76">
                  <c:v>0.68892144511055131</c:v>
                </c:pt>
                <c:pt idx="77">
                  <c:v>0.69613523862735671</c:v>
                </c:pt>
                <c:pt idx="78">
                  <c:v>0.70327941920041015</c:v>
                </c:pt>
                <c:pt idx="79">
                  <c:v>0.71035327241760782</c:v>
                </c:pt>
                <c:pt idx="80">
                  <c:v>0.71735609089952279</c:v>
                </c:pt>
                <c:pt idx="81">
                  <c:v>0.72428717437014256</c:v>
                </c:pt>
                <c:pt idx="82">
                  <c:v>0.73114582972689579</c:v>
                </c:pt>
                <c:pt idx="83">
                  <c:v>0.73793137110996265</c:v>
                </c:pt>
                <c:pt idx="84">
                  <c:v>0.7446431199708593</c:v>
                </c:pt>
                <c:pt idx="85">
                  <c:v>0.75128040514029271</c:v>
                </c:pt>
                <c:pt idx="86">
                  <c:v>0.75784256289527696</c:v>
                </c:pt>
                <c:pt idx="87">
                  <c:v>0.76432893702550508</c:v>
                </c:pt>
                <c:pt idx="88">
                  <c:v>0.7707388788989693</c:v>
                </c:pt>
                <c:pt idx="89">
                  <c:v>0.77707174752682384</c:v>
                </c:pt>
                <c:pt idx="90">
                  <c:v>0.78332690962748341</c:v>
                </c:pt>
                <c:pt idx="91">
                  <c:v>0.78950373968995047</c:v>
                </c:pt>
                <c:pt idx="92">
                  <c:v>0.79560162003636603</c:v>
                </c:pt>
                <c:pt idx="93">
                  <c:v>0.80161994088377719</c:v>
                </c:pt>
                <c:pt idx="94">
                  <c:v>0.80755810040511422</c:v>
                </c:pt>
                <c:pt idx="95">
                  <c:v>0.81341550478937374</c:v>
                </c:pt>
                <c:pt idx="96">
                  <c:v>0.81919156830099826</c:v>
                </c:pt>
                <c:pt idx="97">
                  <c:v>0.82488571333845007</c:v>
                </c:pt>
                <c:pt idx="98">
                  <c:v>0.83049737049197048</c:v>
                </c:pt>
                <c:pt idx="99">
                  <c:v>0.83602597860052053</c:v>
                </c:pt>
                <c:pt idx="100">
                  <c:v>0.8414709848078965</c:v>
                </c:pt>
                <c:pt idx="101">
                  <c:v>0.84683184461801519</c:v>
                </c:pt>
                <c:pt idx="102">
                  <c:v>0.85210802194936297</c:v>
                </c:pt>
                <c:pt idx="103">
                  <c:v>0.85729898918860337</c:v>
                </c:pt>
                <c:pt idx="104">
                  <c:v>0.86240422724333843</c:v>
                </c:pt>
                <c:pt idx="105">
                  <c:v>0.86742322559401697</c:v>
                </c:pt>
                <c:pt idx="106">
                  <c:v>0.87235548234498628</c:v>
                </c:pt>
                <c:pt idx="107">
                  <c:v>0.87720050427468166</c:v>
                </c:pt>
                <c:pt idx="108">
                  <c:v>0.88195780688494751</c:v>
                </c:pt>
                <c:pt idx="109">
                  <c:v>0.88662691444948727</c:v>
                </c:pt>
                <c:pt idx="110">
                  <c:v>0.89120736006143542</c:v>
                </c:pt>
                <c:pt idx="111">
                  <c:v>0.89569868568004762</c:v>
                </c:pt>
                <c:pt idx="112">
                  <c:v>0.90010044217650509</c:v>
                </c:pt>
                <c:pt idx="113">
                  <c:v>0.90441218937882584</c:v>
                </c:pt>
                <c:pt idx="114">
                  <c:v>0.90863349611588318</c:v>
                </c:pt>
                <c:pt idx="115">
                  <c:v>0.91276394026052099</c:v>
                </c:pt>
                <c:pt idx="116">
                  <c:v>0.91680310877176685</c:v>
                </c:pt>
                <c:pt idx="117">
                  <c:v>0.92075059773613566</c:v>
                </c:pt>
                <c:pt idx="118">
                  <c:v>0.92460601240802032</c:v>
                </c:pt>
                <c:pt idx="119">
                  <c:v>0.92836896724916662</c:v>
                </c:pt>
                <c:pt idx="120">
                  <c:v>0.93203908596722629</c:v>
                </c:pt>
                <c:pt idx="121">
                  <c:v>0.93561600155338587</c:v>
                </c:pt>
                <c:pt idx="122">
                  <c:v>0.9390993563190676</c:v>
                </c:pt>
                <c:pt idx="123">
                  <c:v>0.94248880193169748</c:v>
                </c:pt>
                <c:pt idx="124">
                  <c:v>0.94578399944953895</c:v>
                </c:pt>
                <c:pt idx="125">
                  <c:v>0.9489846193555862</c:v>
                </c:pt>
                <c:pt idx="126">
                  <c:v>0.95209034159051575</c:v>
                </c:pt>
                <c:pt idx="127">
                  <c:v>0.95510085558469227</c:v>
                </c:pt>
                <c:pt idx="128">
                  <c:v>0.95801586028922492</c:v>
                </c:pt>
                <c:pt idx="129">
                  <c:v>0.96083506420607268</c:v>
                </c:pt>
                <c:pt idx="130">
                  <c:v>0.96355818541719296</c:v>
                </c:pt>
                <c:pt idx="131">
                  <c:v>0.96618495161273399</c:v>
                </c:pt>
                <c:pt idx="132">
                  <c:v>0.96871510011826523</c:v>
                </c:pt>
                <c:pt idx="133">
                  <c:v>0.97114837792104458</c:v>
                </c:pt>
                <c:pt idx="134">
                  <c:v>0.97348454169531939</c:v>
                </c:pt>
                <c:pt idx="135">
                  <c:v>0.97572335782665909</c:v>
                </c:pt>
                <c:pt idx="136">
                  <c:v>0.97786460243531625</c:v>
                </c:pt>
                <c:pt idx="137">
                  <c:v>0.97990806139861419</c:v>
                </c:pt>
                <c:pt idx="138">
                  <c:v>0.98185353037235967</c:v>
                </c:pt>
                <c:pt idx="139">
                  <c:v>0.98370081481127658</c:v>
                </c:pt>
                <c:pt idx="140">
                  <c:v>0.98544972998846014</c:v>
                </c:pt>
                <c:pt idx="141">
                  <c:v>0.98710010101385037</c:v>
                </c:pt>
                <c:pt idx="142">
                  <c:v>0.98865176285171974</c:v>
                </c:pt>
                <c:pt idx="143">
                  <c:v>0.99010456033717775</c:v>
                </c:pt>
                <c:pt idx="144">
                  <c:v>0.99145834819168643</c:v>
                </c:pt>
                <c:pt idx="145">
                  <c:v>0.99271299103758848</c:v>
                </c:pt>
                <c:pt idx="146">
                  <c:v>0.99386836341164486</c:v>
                </c:pt>
                <c:pt idx="147">
                  <c:v>0.99492434977758093</c:v>
                </c:pt>
                <c:pt idx="148">
                  <c:v>0.99588084453764003</c:v>
                </c:pt>
                <c:pt idx="149">
                  <c:v>0.99673775204314341</c:v>
                </c:pt>
                <c:pt idx="150">
                  <c:v>0.99749498660405445</c:v>
                </c:pt>
                <c:pt idx="151">
                  <c:v>0.99815247249754813</c:v>
                </c:pt>
                <c:pt idx="152">
                  <c:v>0.998710143975583</c:v>
                </c:pt>
                <c:pt idx="153">
                  <c:v>0.99916794527147601</c:v>
                </c:pt>
                <c:pt idx="154">
                  <c:v>0.99952583060547906</c:v>
                </c:pt>
                <c:pt idx="155">
                  <c:v>0.99978376418935699</c:v>
                </c:pt>
                <c:pt idx="156">
                  <c:v>0.9999417202299663</c:v>
                </c:pt>
                <c:pt idx="157">
                  <c:v>0.99999968293183461</c:v>
                </c:pt>
                <c:pt idx="158">
                  <c:v>0.99995764649874008</c:v>
                </c:pt>
                <c:pt idx="159">
                  <c:v>0.99981561513429085</c:v>
                </c:pt>
                <c:pt idx="160">
                  <c:v>0.99957360304150511</c:v>
                </c:pt>
                <c:pt idx="161">
                  <c:v>0.99923163442139051</c:v>
                </c:pt>
                <c:pt idx="162">
                  <c:v>0.99878974347052396</c:v>
                </c:pt>
                <c:pt idx="163">
                  <c:v>0.99824797437763246</c:v>
                </c:pt>
                <c:pt idx="164">
                  <c:v>0.99760638131917367</c:v>
                </c:pt>
                <c:pt idx="165">
                  <c:v>0.99686502845391889</c:v>
                </c:pt>
                <c:pt idx="166">
                  <c:v>0.99602398991653673</c:v>
                </c:pt>
                <c:pt idx="167">
                  <c:v>0.99508334981018021</c:v>
                </c:pt>
                <c:pt idx="168">
                  <c:v>0.99404320219807596</c:v>
                </c:pt>
                <c:pt idx="169">
                  <c:v>0.99290365109411849</c:v>
                </c:pt>
                <c:pt idx="170">
                  <c:v>0.99166481045246857</c:v>
                </c:pt>
                <c:pt idx="171">
                  <c:v>0.99032680415615804</c:v>
                </c:pt>
                <c:pt idx="172">
                  <c:v>0.98888976600470146</c:v>
                </c:pt>
                <c:pt idx="173">
                  <c:v>0.98735383970071644</c:v>
                </c:pt>
                <c:pt idx="174">
                  <c:v>0.98571917883555349</c:v>
                </c:pt>
                <c:pt idx="175">
                  <c:v>0.98398594687393692</c:v>
                </c:pt>
                <c:pt idx="176">
                  <c:v>0.98215431713761847</c:v>
                </c:pt>
                <c:pt idx="177">
                  <c:v>0.98022447278804548</c:v>
                </c:pt>
                <c:pt idx="178">
                  <c:v>0.97819660680804466</c:v>
                </c:pt>
                <c:pt idx="179">
                  <c:v>0.97607092198252421</c:v>
                </c:pt>
                <c:pt idx="180">
                  <c:v>0.97384763087819515</c:v>
                </c:pt>
                <c:pt idx="181">
                  <c:v>0.9715269558223153</c:v>
                </c:pt>
                <c:pt idx="182">
                  <c:v>0.96910912888045631</c:v>
                </c:pt>
                <c:pt idx="183">
                  <c:v>0.96659439183329754</c:v>
                </c:pt>
                <c:pt idx="184">
                  <c:v>0.96398299615244809</c:v>
                </c:pt>
                <c:pt idx="185">
                  <c:v>0.96127520297529989</c:v>
                </c:pt>
                <c:pt idx="186">
                  <c:v>0.95847128307891416</c:v>
                </c:pt>
                <c:pt idx="187">
                  <c:v>0.95557151685294395</c:v>
                </c:pt>
                <c:pt idx="188">
                  <c:v>0.95257619427159534</c:v>
                </c:pt>
                <c:pt idx="189">
                  <c:v>0.94948561486463046</c:v>
                </c:pt>
                <c:pt idx="190">
                  <c:v>0.94630008768741447</c:v>
                </c:pt>
                <c:pt idx="191">
                  <c:v>0.9430199312900106</c:v>
                </c:pt>
                <c:pt idx="192">
                  <c:v>0.93964547368532492</c:v>
                </c:pt>
                <c:pt idx="193">
                  <c:v>0.9361770523163061</c:v>
                </c:pt>
                <c:pt idx="194">
                  <c:v>0.93261501402220048</c:v>
                </c:pt>
                <c:pt idx="195">
                  <c:v>0.92895971500386931</c:v>
                </c:pt>
                <c:pt idx="196">
                  <c:v>0.92521152078816826</c:v>
                </c:pt>
                <c:pt idx="197">
                  <c:v>0.92137080619139544</c:v>
                </c:pt>
                <c:pt idx="198">
                  <c:v>0.91743795528180982</c:v>
                </c:pt>
                <c:pt idx="199">
                  <c:v>0.91341336134122519</c:v>
                </c:pt>
                <c:pt idx="200">
                  <c:v>0.90929742682568171</c:v>
                </c:pt>
                <c:pt idx="201">
                  <c:v>0.90509056332520099</c:v>
                </c:pt>
                <c:pt idx="202">
                  <c:v>0.90079319152262727</c:v>
                </c:pt>
                <c:pt idx="203">
                  <c:v>0.89640574115156002</c:v>
                </c:pt>
                <c:pt idx="204">
                  <c:v>0.89192865095337959</c:v>
                </c:pt>
                <c:pt idx="205">
                  <c:v>0.88736236863337548</c:v>
                </c:pt>
                <c:pt idx="206">
                  <c:v>0.88270735081597407</c:v>
                </c:pt>
                <c:pt idx="207">
                  <c:v>0.87796406299907814</c:v>
                </c:pt>
                <c:pt idx="208">
                  <c:v>0.87313297950751645</c:v>
                </c:pt>
                <c:pt idx="209">
                  <c:v>0.86821458344561264</c:v>
                </c:pt>
                <c:pt idx="210">
                  <c:v>0.86320936664887371</c:v>
                </c:pt>
                <c:pt idx="211">
                  <c:v>0.85811782963480887</c:v>
                </c:pt>
                <c:pt idx="212">
                  <c:v>0.85294048155287616</c:v>
                </c:pt>
                <c:pt idx="213">
                  <c:v>0.84767784013356984</c:v>
                </c:pt>
                <c:pt idx="214">
                  <c:v>0.84233043163664567</c:v>
                </c:pt>
                <c:pt idx="215">
                  <c:v>0.83689879079849772</c:v>
                </c:pt>
                <c:pt idx="216">
                  <c:v>0.83138346077868308</c:v>
                </c:pt>
                <c:pt idx="217">
                  <c:v>0.82578499310560805</c:v>
                </c:pt>
                <c:pt idx="218">
                  <c:v>0.82010394762137417</c:v>
                </c:pt>
                <c:pt idx="219">
                  <c:v>0.81434089242579599</c:v>
                </c:pt>
                <c:pt idx="220">
                  <c:v>0.80849640381959009</c:v>
                </c:pt>
                <c:pt idx="221">
                  <c:v>0.80257106624674723</c:v>
                </c:pt>
                <c:pt idx="222">
                  <c:v>0.79656547223608654</c:v>
                </c:pt>
                <c:pt idx="223">
                  <c:v>0.79048022234200477</c:v>
                </c:pt>
                <c:pt idx="224">
                  <c:v>0.78431592508441983</c:v>
                </c:pt>
                <c:pt idx="225">
                  <c:v>0.7780731968879212</c:v>
                </c:pt>
                <c:pt idx="226">
                  <c:v>0.77175266202012593</c:v>
                </c:pt>
                <c:pt idx="227">
                  <c:v>0.76535495252925356</c:v>
                </c:pt>
                <c:pt idx="228">
                  <c:v>0.75888070818092201</c:v>
                </c:pt>
                <c:pt idx="229">
                  <c:v>0.75233057639417067</c:v>
                </c:pt>
                <c:pt idx="230">
                  <c:v>0.74570521217672026</c:v>
                </c:pt>
                <c:pt idx="231">
                  <c:v>0.7390052780594708</c:v>
                </c:pt>
                <c:pt idx="232">
                  <c:v>0.73223144403025142</c:v>
                </c:pt>
                <c:pt idx="233">
                  <c:v>0.72538438746681955</c:v>
                </c:pt>
                <c:pt idx="234">
                  <c:v>0.71846479306912625</c:v>
                </c:pt>
                <c:pt idx="235">
                  <c:v>0.71147335279084434</c:v>
                </c:pt>
                <c:pt idx="236">
                  <c:v>0.70441076577017625</c:v>
                </c:pt>
                <c:pt idx="237">
                  <c:v>0.69727773825993777</c:v>
                </c:pt>
                <c:pt idx="238">
                  <c:v>0.69007498355693642</c:v>
                </c:pt>
                <c:pt idx="239">
                  <c:v>0.68280322193063969</c:v>
                </c:pt>
                <c:pt idx="240">
                  <c:v>0.67546318055115095</c:v>
                </c:pt>
                <c:pt idx="241">
                  <c:v>0.66805559341649101</c:v>
                </c:pt>
                <c:pt idx="242">
                  <c:v>0.66058120127920072</c:v>
                </c:pt>
                <c:pt idx="243">
                  <c:v>0.65304075157226482</c:v>
                </c:pt>
                <c:pt idx="244">
                  <c:v>0.64543499833437068</c:v>
                </c:pt>
                <c:pt idx="245">
                  <c:v>0.63776470213450365</c:v>
                </c:pt>
                <c:pt idx="246">
                  <c:v>0.63003062999589221</c:v>
                </c:pt>
                <c:pt idx="247">
                  <c:v>0.62223355531930469</c:v>
                </c:pt>
                <c:pt idx="248">
                  <c:v>0.61437425780571175</c:v>
                </c:pt>
                <c:pt idx="249">
                  <c:v>0.60645352337831471</c:v>
                </c:pt>
                <c:pt idx="250">
                  <c:v>0.59847214410395655</c:v>
                </c:pt>
                <c:pt idx="251">
                  <c:v>0.59043091811391302</c:v>
                </c:pt>
                <c:pt idx="252">
                  <c:v>0.58233064952408187</c:v>
                </c:pt>
                <c:pt idx="253">
                  <c:v>0.57417214835457264</c:v>
                </c:pt>
                <c:pt idx="254">
                  <c:v>0.5659562304487028</c:v>
                </c:pt>
                <c:pt idx="255">
                  <c:v>0.55768371739141698</c:v>
                </c:pt>
                <c:pt idx="256">
                  <c:v>0.54935543642712659</c:v>
                </c:pt>
                <c:pt idx="257">
                  <c:v>0.54097222037698856</c:v>
                </c:pt>
                <c:pt idx="258">
                  <c:v>0.53253490755562116</c:v>
                </c:pt>
                <c:pt idx="259">
                  <c:v>0.52404434168727609</c:v>
                </c:pt>
                <c:pt idx="260">
                  <c:v>0.51550137182146416</c:v>
                </c:pt>
                <c:pt idx="261">
                  <c:v>0.50690685224805343</c:v>
                </c:pt>
                <c:pt idx="262">
                  <c:v>0.49826164241183857</c:v>
                </c:pt>
                <c:pt idx="263">
                  <c:v>0.48956660682659953</c:v>
                </c:pt>
                <c:pt idx="264">
                  <c:v>0.48082261498864826</c:v>
                </c:pt>
                <c:pt idx="265">
                  <c:v>0.47203054128988264</c:v>
                </c:pt>
                <c:pt idx="266">
                  <c:v>0.46319126493034518</c:v>
                </c:pt>
                <c:pt idx="267">
                  <c:v>0.45430566983030646</c:v>
                </c:pt>
                <c:pt idx="268">
                  <c:v>0.44537464454187115</c:v>
                </c:pt>
                <c:pt idx="269">
                  <c:v>0.43639908216012629</c:v>
                </c:pt>
                <c:pt idx="270">
                  <c:v>0.42737988023382978</c:v>
                </c:pt>
                <c:pt idx="271">
                  <c:v>0.41831794067565897</c:v>
                </c:pt>
                <c:pt idx="272">
                  <c:v>0.40921416967201729</c:v>
                </c:pt>
                <c:pt idx="273">
                  <c:v>0.40006947759241951</c:v>
                </c:pt>
                <c:pt idx="274">
                  <c:v>0.39088477889845219</c:v>
                </c:pt>
                <c:pt idx="275">
                  <c:v>0.38166099205233167</c:v>
                </c:pt>
                <c:pt idx="276">
                  <c:v>0.3723990394250557</c:v>
                </c:pt>
                <c:pt idx="277">
                  <c:v>0.36309984720416832</c:v>
                </c:pt>
                <c:pt idx="278">
                  <c:v>0.35376434530114309</c:v>
                </c:pt>
                <c:pt idx="279">
                  <c:v>0.34439346725838998</c:v>
                </c:pt>
                <c:pt idx="280">
                  <c:v>0.33498815015590511</c:v>
                </c:pt>
                <c:pt idx="281">
                  <c:v>0.32554933451756002</c:v>
                </c:pt>
                <c:pt idx="282">
                  <c:v>0.31607796421705381</c:v>
                </c:pt>
                <c:pt idx="283">
                  <c:v>0.30657498638352293</c:v>
                </c:pt>
                <c:pt idx="284">
                  <c:v>0.2970413513068324</c:v>
                </c:pt>
                <c:pt idx="285">
                  <c:v>0.28747801234254439</c:v>
                </c:pt>
                <c:pt idx="286">
                  <c:v>0.27788592581658678</c:v>
                </c:pt>
                <c:pt idx="287">
                  <c:v>0.26826605092961792</c:v>
                </c:pt>
                <c:pt idx="288">
                  <c:v>0.25861934966111083</c:v>
                </c:pt>
                <c:pt idx="289">
                  <c:v>0.24894678667315256</c:v>
                </c:pt>
                <c:pt idx="290">
                  <c:v>0.23924932921398243</c:v>
                </c:pt>
                <c:pt idx="291">
                  <c:v>0.22952794702126419</c:v>
                </c:pt>
                <c:pt idx="292">
                  <c:v>0.21978361222511694</c:v>
                </c:pt>
                <c:pt idx="293">
                  <c:v>0.21001729925089915</c:v>
                </c:pt>
                <c:pt idx="294">
                  <c:v>0.20022998472177053</c:v>
                </c:pt>
                <c:pt idx="295">
                  <c:v>0.19042264736102704</c:v>
                </c:pt>
                <c:pt idx="296">
                  <c:v>0.18059626789423291</c:v>
                </c:pt>
                <c:pt idx="297">
                  <c:v>0.17075182895114532</c:v>
                </c:pt>
                <c:pt idx="298">
                  <c:v>0.16089031496745576</c:v>
                </c:pt>
                <c:pt idx="299">
                  <c:v>0.15101271208634384</c:v>
                </c:pt>
                <c:pt idx="300">
                  <c:v>0.14112000805986721</c:v>
                </c:pt>
                <c:pt idx="301">
                  <c:v>0.13121319215018423</c:v>
                </c:pt>
                <c:pt idx="302">
                  <c:v>0.12129325503062975</c:v>
                </c:pt>
                <c:pt idx="303">
                  <c:v>0.11136118868665001</c:v>
                </c:pt>
                <c:pt idx="304">
                  <c:v>0.10141798631660186</c:v>
                </c:pt>
                <c:pt idx="305">
                  <c:v>9.1464642232437193E-2</c:v>
                </c:pt>
                <c:pt idx="306">
                  <c:v>8.150215176026912E-2</c:v>
                </c:pt>
                <c:pt idx="307">
                  <c:v>7.1531511140843704E-2</c:v>
                </c:pt>
                <c:pt idx="308">
                  <c:v>6.1553717429913148E-2</c:v>
                </c:pt>
                <c:pt idx="309">
                  <c:v>5.1569768398534638E-2</c:v>
                </c:pt>
                <c:pt idx="310">
                  <c:v>4.1580662433290491E-2</c:v>
                </c:pt>
                <c:pt idx="311">
                  <c:v>3.1587398436453896E-2</c:v>
                </c:pt>
                <c:pt idx="312">
                  <c:v>2.1590975726095959E-2</c:v>
                </c:pt>
                <c:pt idx="313">
                  <c:v>1.1592393936158275E-2</c:v>
                </c:pt>
                <c:pt idx="314">
                  <c:v>1.5926529164868282E-3</c:v>
                </c:pt>
                <c:pt idx="315">
                  <c:v>-8.4072473671486184E-3</c:v>
                </c:pt>
                <c:pt idx="316">
                  <c:v>-1.8406306933053809E-2</c:v>
                </c:pt>
                <c:pt idx="317">
                  <c:v>-2.840352588360379E-2</c:v>
                </c:pt>
                <c:pt idx="318">
                  <c:v>-3.8397904505235378E-2</c:v>
                </c:pt>
                <c:pt idx="319">
                  <c:v>-4.838844336841415E-2</c:v>
                </c:pt>
                <c:pt idx="320">
                  <c:v>-5.8374143427580086E-2</c:v>
                </c:pt>
                <c:pt idx="321">
                  <c:v>-6.8354006121047778E-2</c:v>
                </c:pt>
                <c:pt idx="322">
                  <c:v>-7.8327033470865295E-2</c:v>
                </c:pt>
                <c:pt idx="323">
                  <c:v>-8.8292228182607596E-2</c:v>
                </c:pt>
                <c:pt idx="324">
                  <c:v>-9.8248593745108678E-2</c:v>
                </c:pt>
                <c:pt idx="325">
                  <c:v>-0.10819513453010837</c:v>
                </c:pt>
                <c:pt idx="326">
                  <c:v>-0.11813085589181738</c:v>
                </c:pt>
                <c:pt idx="327">
                  <c:v>-0.12805476426637968</c:v>
                </c:pt>
                <c:pt idx="328">
                  <c:v>-0.13796586727122684</c:v>
                </c:pt>
                <c:pt idx="329">
                  <c:v>-0.14786317380431852</c:v>
                </c:pt>
                <c:pt idx="330">
                  <c:v>-0.15774569414324821</c:v>
                </c:pt>
                <c:pt idx="331">
                  <c:v>-0.16761244004421832</c:v>
                </c:pt>
                <c:pt idx="332">
                  <c:v>-0.17746242484086014</c:v>
                </c:pt>
                <c:pt idx="333">
                  <c:v>-0.18729466354290317</c:v>
                </c:pt>
                <c:pt idx="334">
                  <c:v>-0.19710817293466984</c:v>
                </c:pt>
                <c:pt idx="335">
                  <c:v>-0.20690197167339977</c:v>
                </c:pt>
                <c:pt idx="336">
                  <c:v>-0.21667508038737962</c:v>
                </c:pt>
                <c:pt idx="337">
                  <c:v>-0.22642652177388314</c:v>
                </c:pt>
                <c:pt idx="338">
                  <c:v>-0.23615532069689699</c:v>
                </c:pt>
                <c:pt idx="339">
                  <c:v>-0.24586050428463702</c:v>
                </c:pt>
                <c:pt idx="340">
                  <c:v>-0.25554110202683122</c:v>
                </c:pt>
                <c:pt idx="341">
                  <c:v>-0.26519614587177337</c:v>
                </c:pt>
                <c:pt idx="342">
                  <c:v>-0.27482467032312402</c:v>
                </c:pt>
                <c:pt idx="343">
                  <c:v>-0.28442571253646254</c:v>
                </c:pt>
                <c:pt idx="344">
                  <c:v>-0.29399831241556762</c:v>
                </c:pt>
                <c:pt idx="345">
                  <c:v>-0.30354151270842933</c:v>
                </c:pt>
                <c:pt idx="346">
                  <c:v>-0.31305435910297019</c:v>
                </c:pt>
                <c:pt idx="347">
                  <c:v>-0.32253590032247897</c:v>
                </c:pt>
                <c:pt idx="348">
                  <c:v>-0.33198518822073408</c:v>
                </c:pt>
                <c:pt idx="349">
                  <c:v>-0.34140127787682095</c:v>
                </c:pt>
                <c:pt idx="350">
                  <c:v>-0.35078322768961984</c:v>
                </c:pt>
                <c:pt idx="351">
                  <c:v>-0.36013009947196817</c:v>
                </c:pt>
                <c:pt idx="352">
                  <c:v>-0.36944095854447712</c:v>
                </c:pt>
                <c:pt idx="353">
                  <c:v>-0.3787148738289976</c:v>
                </c:pt>
                <c:pt idx="354">
                  <c:v>-0.38795091794173031</c:v>
                </c:pt>
                <c:pt idx="355">
                  <c:v>-0.39714816728595981</c:v>
                </c:pt>
                <c:pt idx="356">
                  <c:v>-0.4063057021444168</c:v>
                </c:pt>
                <c:pt idx="357">
                  <c:v>-0.41542260677124587</c:v>
                </c:pt>
                <c:pt idx="358">
                  <c:v>-0.42449796948358259</c:v>
                </c:pt>
                <c:pt idx="359">
                  <c:v>-0.43353088275271773</c:v>
                </c:pt>
                <c:pt idx="360">
                  <c:v>-0.44252044329485246</c:v>
                </c:pt>
                <c:pt idx="361">
                  <c:v>-0.45146575216142315</c:v>
                </c:pt>
                <c:pt idx="362">
                  <c:v>-0.4603659148289983</c:v>
                </c:pt>
                <c:pt idx="363">
                  <c:v>-0.46922004128872713</c:v>
                </c:pt>
                <c:pt idx="364">
                  <c:v>-0.47802724613534286</c:v>
                </c:pt>
                <c:pt idx="365">
                  <c:v>-0.48678664865569937</c:v>
                </c:pt>
                <c:pt idx="366">
                  <c:v>-0.49549737291684492</c:v>
                </c:pt>
                <c:pt idx="367">
                  <c:v>-0.50415854785361147</c:v>
                </c:pt>
                <c:pt idx="368">
                  <c:v>-0.51276930735572379</c:v>
                </c:pt>
                <c:pt idx="369">
                  <c:v>-0.52132879035440649</c:v>
                </c:pt>
                <c:pt idx="370">
                  <c:v>-0.5298361409084934</c:v>
                </c:pt>
                <c:pt idx="371">
                  <c:v>-0.53829050829001768</c:v>
                </c:pt>
                <c:pt idx="372">
                  <c:v>-0.54669104706928717</c:v>
                </c:pt>
                <c:pt idx="373">
                  <c:v>-0.55503691719942383</c:v>
                </c:pt>
                <c:pt idx="374">
                  <c:v>-0.56332728410037003</c:v>
                </c:pt>
                <c:pt idx="375">
                  <c:v>-0.57156131874234373</c:v>
                </c:pt>
                <c:pt idx="376">
                  <c:v>-0.5797381977287428</c:v>
                </c:pt>
                <c:pt idx="377">
                  <c:v>-0.58785710337848274</c:v>
                </c:pt>
                <c:pt idx="378">
                  <c:v>-0.59591722380776391</c:v>
                </c:pt>
                <c:pt idx="379">
                  <c:v>-0.60391775301126061</c:v>
                </c:pt>
                <c:pt idx="380">
                  <c:v>-0.61185789094271892</c:v>
                </c:pt>
                <c:pt idx="381">
                  <c:v>-0.61973684359496328</c:v>
                </c:pt>
                <c:pt idx="382">
                  <c:v>-0.6275538230792933</c:v>
                </c:pt>
                <c:pt idx="383">
                  <c:v>-0.63530804770427562</c:v>
                </c:pt>
                <c:pt idx="384">
                  <c:v>-0.64299874205390883</c:v>
                </c:pt>
                <c:pt idx="385">
                  <c:v>-0.65062513706516734</c:v>
                </c:pt>
                <c:pt idx="386">
                  <c:v>-0.65818647010490494</c:v>
                </c:pt>
                <c:pt idx="387">
                  <c:v>-0.6656819850461192</c:v>
                </c:pt>
                <c:pt idx="388">
                  <c:v>-0.67311093234356167</c:v>
                </c:pt>
                <c:pt idx="389">
                  <c:v>-0.68047256910869403</c:v>
                </c:pt>
                <c:pt idx="390">
                  <c:v>-0.68776615918397377</c:v>
                </c:pt>
                <c:pt idx="391">
                  <c:v>-0.69499097321647196</c:v>
                </c:pt>
                <c:pt idx="392">
                  <c:v>-0.70214628873080542</c:v>
                </c:pt>
                <c:pt idx="393">
                  <c:v>-0.70923139020138615</c:v>
                </c:pt>
                <c:pt idx="394">
                  <c:v>-0.71624556912397053</c:v>
                </c:pt>
                <c:pt idx="395">
                  <c:v>-0.72318812408651212</c:v>
                </c:pt>
                <c:pt idx="396">
                  <c:v>-0.73005836083929954</c:v>
                </c:pt>
                <c:pt idx="397">
                  <c:v>-0.73685559236438336</c:v>
                </c:pt>
                <c:pt idx="398">
                  <c:v>-0.74357913894427463</c:v>
                </c:pt>
                <c:pt idx="399">
                  <c:v>-0.75022832822991903</c:v>
                </c:pt>
                <c:pt idx="400">
                  <c:v>-0.7568024953079282</c:v>
                </c:pt>
                <c:pt idx="401">
                  <c:v>-0.76330098276707337</c:v>
                </c:pt>
                <c:pt idx="402">
                  <c:v>-0.76972314076402382</c:v>
                </c:pt>
                <c:pt idx="403">
                  <c:v>-0.77606832708833229</c:v>
                </c:pt>
                <c:pt idx="404">
                  <c:v>-0.7823359072266528</c:v>
                </c:pt>
                <c:pt idx="405">
                  <c:v>-0.78852525442619503</c:v>
                </c:pt>
                <c:pt idx="406">
                  <c:v>-0.79463574975739681</c:v>
                </c:pt>
                <c:pt idx="407">
                  <c:v>-0.80066678217581766</c:v>
                </c:pt>
                <c:pt idx="408">
                  <c:v>-0.80661774858324053</c:v>
                </c:pt>
                <c:pt idx="409">
                  <c:v>-0.81248805388798429</c:v>
                </c:pt>
                <c:pt idx="410">
                  <c:v>-0.81827711106441026</c:v>
                </c:pt>
                <c:pt idx="411">
                  <c:v>-0.82398434121162578</c:v>
                </c:pt>
                <c:pt idx="412">
                  <c:v>-0.82960917361137088</c:v>
                </c:pt>
                <c:pt idx="413">
                  <c:v>-0.83515104578509347</c:v>
                </c:pt>
                <c:pt idx="414">
                  <c:v>-0.84060940355019453</c:v>
                </c:pt>
                <c:pt idx="415">
                  <c:v>-0.84598370107544651</c:v>
                </c:pt>
                <c:pt idx="416">
                  <c:v>-0.85127340093557446</c:v>
                </c:pt>
                <c:pt idx="417">
                  <c:v>-0.85647797416500115</c:v>
                </c:pt>
                <c:pt idx="418">
                  <c:v>-0.86159690031074054</c:v>
                </c:pt>
                <c:pt idx="419">
                  <c:v>-0.86662966748444425</c:v>
                </c:pt>
                <c:pt idx="420">
                  <c:v>-0.87157577241358819</c:v>
                </c:pt>
                <c:pt idx="421">
                  <c:v>-0.87643472049180138</c:v>
                </c:pt>
                <c:pt idx="422">
                  <c:v>-0.8812060258283253</c:v>
                </c:pt>
                <c:pt idx="423">
                  <c:v>-0.8858892112966027</c:v>
                </c:pt>
                <c:pt idx="424">
                  <c:v>-0.89048380858198406</c:v>
                </c:pt>
                <c:pt idx="425">
                  <c:v>-0.89498935822857917</c:v>
                </c:pt>
                <c:pt idx="426">
                  <c:v>-0.89940540968517335</c:v>
                </c:pt>
                <c:pt idx="427">
                  <c:v>-0.9037315213503011</c:v>
                </c:pt>
                <c:pt idx="428">
                  <c:v>-0.90796726061640098</c:v>
                </c:pt>
                <c:pt idx="429">
                  <c:v>-0.91211220391307635</c:v>
                </c:pt>
                <c:pt idx="430">
                  <c:v>-0.91616593674945102</c:v>
                </c:pt>
                <c:pt idx="431">
                  <c:v>-0.92012805375561979</c:v>
                </c:pt>
                <c:pt idx="432">
                  <c:v>-0.92399815872318392</c:v>
                </c:pt>
                <c:pt idx="433">
                  <c:v>-0.92777586464487183</c:v>
                </c:pt>
                <c:pt idx="434">
                  <c:v>-0.93146079375323898</c:v>
                </c:pt>
                <c:pt idx="435">
                  <c:v>-0.93505257755844562</c:v>
                </c:pt>
                <c:pt idx="436">
                  <c:v>-0.9385508568851042</c:v>
                </c:pt>
                <c:pt idx="437">
                  <c:v>-0.94195528190819766</c:v>
                </c:pt>
                <c:pt idx="438">
                  <c:v>-0.94526551218806021</c:v>
                </c:pt>
                <c:pt idx="439">
                  <c:v>-0.94848121670442254</c:v>
                </c:pt>
                <c:pt idx="440">
                  <c:v>-0.95160207388951279</c:v>
                </c:pt>
                <c:pt idx="441">
                  <c:v>-0.95462777166021351</c:v>
                </c:pt>
                <c:pt idx="442">
                  <c:v>-0.95755800744926833</c:v>
                </c:pt>
                <c:pt idx="443">
                  <c:v>-0.96039248823554069</c:v>
                </c:pt>
                <c:pt idx="444">
                  <c:v>-0.96313093057331378</c:v>
                </c:pt>
                <c:pt idx="445">
                  <c:v>-0.96577306062063628</c:v>
                </c:pt>
                <c:pt idx="446">
                  <c:v>-0.96831861416670473</c:v>
                </c:pt>
                <c:pt idx="447">
                  <c:v>-0.97076733665828596</c:v>
                </c:pt>
                <c:pt idx="448">
                  <c:v>-0.97311898322517143</c:v>
                </c:pt>
                <c:pt idx="449">
                  <c:v>-0.97537331870466437</c:v>
                </c:pt>
                <c:pt idx="450">
                  <c:v>-0.97753011766509501</c:v>
                </c:pt>
                <c:pt idx="451">
                  <c:v>-0.97958916442836486</c:v>
                </c:pt>
                <c:pt idx="452">
                  <c:v>-0.98155025309151345</c:v>
                </c:pt>
                <c:pt idx="453">
                  <c:v>-0.98341318754730878</c:v>
                </c:pt>
                <c:pt idx="454">
                  <c:v>-0.98517778150385782</c:v>
                </c:pt>
                <c:pt idx="455">
                  <c:v>-0.98684385850323497</c:v>
                </c:pt>
                <c:pt idx="456">
                  <c:v>-0.98841125193912893</c:v>
                </c:pt>
                <c:pt idx="457">
                  <c:v>-0.98987980507350237</c:v>
                </c:pt>
                <c:pt idx="458">
                  <c:v>-0.99124937105226563</c:v>
                </c:pt>
                <c:pt idx="459">
                  <c:v>-0.99251981291996194</c:v>
                </c:pt>
                <c:pt idx="460">
                  <c:v>-0.9936910036334633</c:v>
                </c:pt>
                <c:pt idx="461">
                  <c:v>-0.99476282607467448</c:v>
                </c:pt>
                <c:pt idx="462">
                  <c:v>-0.99573517306224446</c:v>
                </c:pt>
                <c:pt idx="463">
                  <c:v>-0.99660794736228464</c:v>
                </c:pt>
                <c:pt idx="464">
                  <c:v>-0.9973810616980926</c:v>
                </c:pt>
                <c:pt idx="465">
                  <c:v>-0.99805443875887878</c:v>
                </c:pt>
                <c:pt idx="466">
                  <c:v>-0.99862801120749833</c:v>
                </c:pt>
                <c:pt idx="467">
                  <c:v>-0.99910172168718436</c:v>
                </c:pt>
                <c:pt idx="468">
                  <c:v>-0.99947552282728369</c:v>
                </c:pt>
                <c:pt idx="469">
                  <c:v>-0.99974937724799373</c:v>
                </c:pt>
                <c:pt idx="470">
                  <c:v>-0.99992325756410072</c:v>
                </c:pt>
                <c:pt idx="471">
                  <c:v>-0.99999714638771797</c:v>
                </c:pt>
                <c:pt idx="472">
                  <c:v>-0.9999710363300246</c:v>
                </c:pt>
                <c:pt idx="473">
                  <c:v>-0.99984493000200469</c:v>
                </c:pt>
                <c:pt idx="474">
                  <c:v>-0.99961884001418599</c:v>
                </c:pt>
                <c:pt idx="475">
                  <c:v>-0.99929278897537877</c:v>
                </c:pt>
                <c:pt idx="476">
                  <c:v>-0.99886680949041506</c:v>
                </c:pt>
                <c:pt idx="477">
                  <c:v>-0.99834094415688868</c:v>
                </c:pt>
                <c:pt idx="478">
                  <c:v>-0.99771524556089464</c:v>
                </c:pt>
                <c:pt idx="479">
                  <c:v>-0.9969897762717711</c:v>
                </c:pt>
                <c:pt idx="480">
                  <c:v>-0.99616460883584235</c:v>
                </c:pt>
                <c:pt idx="481">
                  <c:v>-0.99523982576916459</c:v>
                </c:pt>
                <c:pt idx="482">
                  <c:v>-0.99421551954927356</c:v>
                </c:pt>
                <c:pt idx="483">
                  <c:v>-0.99309179260593783</c:v>
                </c:pt>
                <c:pt idx="484">
                  <c:v>-0.99186875731091506</c:v>
                </c:pt>
                <c:pt idx="485">
                  <c:v>-0.99054653596671594</c:v>
                </c:pt>
                <c:pt idx="486">
                  <c:v>-0.9891252607943728</c:v>
                </c:pt>
                <c:pt idx="487">
                  <c:v>-0.98760507392021857</c:v>
                </c:pt>
                <c:pt idx="488">
                  <c:v>-0.98598612736167357</c:v>
                </c:pt>
                <c:pt idx="489">
                  <c:v>-0.98426858301204501</c:v>
                </c:pt>
                <c:pt idx="490">
                  <c:v>-0.98245261262433625</c:v>
                </c:pt>
                <c:pt idx="491">
                  <c:v>-0.98053839779407292</c:v>
                </c:pt>
                <c:pt idx="492">
                  <c:v>-0.97852612994114252</c:v>
                </c:pt>
                <c:pt idx="493">
                  <c:v>-0.97641601029065395</c:v>
                </c:pt>
                <c:pt idx="494">
                  <c:v>-0.97420824985281362</c:v>
                </c:pt>
                <c:pt idx="495">
                  <c:v>-0.97190306940182558</c:v>
                </c:pt>
                <c:pt idx="496">
                  <c:v>-0.96950069945381356</c:v>
                </c:pt>
                <c:pt idx="497">
                  <c:v>-0.96700138024377102</c:v>
                </c:pt>
                <c:pt idx="498">
                  <c:v>-0.9644053617015359</c:v>
                </c:pt>
                <c:pt idx="499">
                  <c:v>-0.96171290342679905</c:v>
                </c:pt>
                <c:pt idx="500">
                  <c:v>-0.95892427466314423</c:v>
                </c:pt>
                <c:pt idx="501">
                  <c:v>-0.95603975427112386</c:v>
                </c:pt>
                <c:pt idx="502">
                  <c:v>-0.95305963070037369</c:v>
                </c:pt>
                <c:pt idx="503">
                  <c:v>-0.94998420196076716</c:v>
                </c:pt>
                <c:pt idx="504">
                  <c:v>-0.94681377559261548</c:v>
                </c:pt>
                <c:pt idx="505">
                  <c:v>-0.94354866863591302</c:v>
                </c:pt>
                <c:pt idx="506">
                  <c:v>-0.94018920759863533</c:v>
                </c:pt>
                <c:pt idx="507">
                  <c:v>-0.93673572842408603</c:v>
                </c:pt>
                <c:pt idx="508">
                  <c:v>-0.93318857645730491</c:v>
                </c:pt>
                <c:pt idx="509">
                  <c:v>-0.92954810641053232</c:v>
                </c:pt>
                <c:pt idx="510">
                  <c:v>-0.92581468232773978</c:v>
                </c:pt>
                <c:pt idx="511">
                  <c:v>-0.92198867754822422</c:v>
                </c:pt>
                <c:pt idx="512">
                  <c:v>-0.91807047466927505</c:v>
                </c:pt>
                <c:pt idx="513">
                  <c:v>-0.91406046550791487</c:v>
                </c:pt>
                <c:pt idx="514">
                  <c:v>-0.9099590510617187</c:v>
                </c:pt>
                <c:pt idx="515">
                  <c:v>-0.90576664146871311</c:v>
                </c:pt>
                <c:pt idx="516">
                  <c:v>-0.90148365596636371</c:v>
                </c:pt>
                <c:pt idx="517">
                  <c:v>-0.89711052284965109</c:v>
                </c:pt>
                <c:pt idx="518">
                  <c:v>-0.89264767942824352</c:v>
                </c:pt>
                <c:pt idx="519">
                  <c:v>-0.88809557198276812</c:v>
                </c:pt>
                <c:pt idx="520">
                  <c:v>-0.88345465572016735</c:v>
                </c:pt>
                <c:pt idx="521">
                  <c:v>-0.87872539472820421</c:v>
                </c:pt>
                <c:pt idx="522">
                  <c:v>-0.8739082619290367</c:v>
                </c:pt>
                <c:pt idx="523">
                  <c:v>-0.86900373903193107</c:v>
                </c:pt>
                <c:pt idx="524">
                  <c:v>-0.86401231648508958</c:v>
                </c:pt>
                <c:pt idx="525">
                  <c:v>-0.85893449342660755</c:v>
                </c:pt>
                <c:pt idx="526">
                  <c:v>-0.85377077763455911</c:v>
                </c:pt>
                <c:pt idx="527">
                  <c:v>-0.84852168547622009</c:v>
                </c:pt>
                <c:pt idx="528">
                  <c:v>-0.84318774185643297</c:v>
                </c:pt>
                <c:pt idx="529">
                  <c:v>-0.83776948016511432</c:v>
                </c:pt>
                <c:pt idx="530">
                  <c:v>-0.83226744222391802</c:v>
                </c:pt>
                <c:pt idx="531">
                  <c:v>-0.8266821782320527</c:v>
                </c:pt>
                <c:pt idx="532">
                  <c:v>-0.82101424671126433</c:v>
                </c:pt>
                <c:pt idx="533">
                  <c:v>-0.81526421444998098</c:v>
                </c:pt>
                <c:pt idx="534">
                  <c:v>-0.8094326564466372</c:v>
                </c:pt>
                <c:pt idx="535">
                  <c:v>-0.80352015585217329</c:v>
                </c:pt>
                <c:pt idx="536">
                  <c:v>-0.79752730391172255</c:v>
                </c:pt>
                <c:pt idx="537">
                  <c:v>-0.79145469990548445</c:v>
                </c:pt>
                <c:pt idx="538">
                  <c:v>-0.78530295108879922</c:v>
                </c:pt>
                <c:pt idx="539">
                  <c:v>-0.77907267263142155</c:v>
                </c:pt>
                <c:pt idx="540">
                  <c:v>-0.77276448755600635</c:v>
                </c:pt>
                <c:pt idx="541">
                  <c:v>-0.76637902667580371</c:v>
                </c:pt>
                <c:pt idx="542">
                  <c:v>-0.75991692853158066</c:v>
                </c:pt>
                <c:pt idx="543">
                  <c:v>-0.75337883932776584</c:v>
                </c:pt>
                <c:pt idx="544">
                  <c:v>-0.74676541286783238</c:v>
                </c:pt>
                <c:pt idx="545">
                  <c:v>-0.74007731048891467</c:v>
                </c:pt>
                <c:pt idx="546">
                  <c:v>-0.73331520099567704</c:v>
                </c:pt>
                <c:pt idx="547">
                  <c:v>-0.72647976059343322</c:v>
                </c:pt>
                <c:pt idx="548">
                  <c:v>-0.71957167282052847</c:v>
                </c:pt>
                <c:pt idx="549">
                  <c:v>-0.7125916284799827</c:v>
                </c:pt>
                <c:pt idx="550">
                  <c:v>-0.70554032557041335</c:v>
                </c:pt>
                <c:pt idx="551">
                  <c:v>-0.69841846921623518</c:v>
                </c:pt>
                <c:pt idx="552">
                  <c:v>-0.69122677159714829</c:v>
                </c:pt>
                <c:pt idx="553">
                  <c:v>-0.68396595187692266</c:v>
                </c:pt>
                <c:pt idx="554">
                  <c:v>-0.67663673613147912</c:v>
                </c:pt>
                <c:pt idx="555">
                  <c:v>-0.66923985727628443</c:v>
                </c:pt>
                <c:pt idx="556">
                  <c:v>-0.66177605499305958</c:v>
                </c:pt>
                <c:pt idx="557">
                  <c:v>-0.65424607565581416</c:v>
                </c:pt>
                <c:pt idx="558">
                  <c:v>-0.64665067225620654</c:v>
                </c:pt>
                <c:pt idx="559">
                  <c:v>-0.63899060432824695</c:v>
                </c:pt>
                <c:pt idx="560">
                  <c:v>-0.63126663787234427</c:v>
                </c:pt>
                <c:pt idx="561">
                  <c:v>-0.62347954527870886</c:v>
                </c:pt>
                <c:pt idx="562">
                  <c:v>-0.61563010525011019</c:v>
                </c:pt>
                <c:pt idx="563">
                  <c:v>-0.60771910272400975</c:v>
                </c:pt>
                <c:pt idx="564">
                  <c:v>-0.59974732879406722</c:v>
                </c:pt>
                <c:pt idx="565">
                  <c:v>-0.59171558063103369</c:v>
                </c:pt>
                <c:pt idx="566">
                  <c:v>-0.5836246614030397</c:v>
                </c:pt>
                <c:pt idx="567">
                  <c:v>-0.5754753801952498</c:v>
                </c:pt>
                <c:pt idx="568">
                  <c:v>-0.56726855192900161</c:v>
                </c:pt>
                <c:pt idx="569">
                  <c:v>-0.55900499728028197</c:v>
                </c:pt>
                <c:pt idx="570">
                  <c:v>-0.550685542597671</c:v>
                </c:pt>
                <c:pt idx="571">
                  <c:v>-0.54231101981970331</c:v>
                </c:pt>
                <c:pt idx="572">
                  <c:v>-0.53388226639167802</c:v>
                </c:pt>
                <c:pt idx="573">
                  <c:v>-0.52540012518191404</c:v>
                </c:pt>
                <c:pt idx="574">
                  <c:v>-0.51686544439746296</c:v>
                </c:pt>
                <c:pt idx="575">
                  <c:v>-0.5082790774992928</c:v>
                </c:pt>
                <c:pt idx="576">
                  <c:v>-0.49964188311693708</c:v>
                </c:pt>
                <c:pt idx="577">
                  <c:v>-0.49095472496263654</c:v>
                </c:pt>
                <c:pt idx="578">
                  <c:v>-0.48221847174496657</c:v>
                </c:pt>
                <c:pt idx="579">
                  <c:v>-0.47343399708197026</c:v>
                </c:pt>
                <c:pt idx="580">
                  <c:v>-0.46460217941379278</c:v>
                </c:pt>
                <c:pt idx="581">
                  <c:v>-0.45572390191484108</c:v>
                </c:pt>
                <c:pt idx="582">
                  <c:v>-0.44680005240546578</c:v>
                </c:pt>
                <c:pt idx="583">
                  <c:v>-0.43783152326318286</c:v>
                </c:pt>
                <c:pt idx="584">
                  <c:v>-0.42881921133343198</c:v>
                </c:pt>
                <c:pt idx="585">
                  <c:v>-0.41976401783989598</c:v>
                </c:pt>
                <c:pt idx="586">
                  <c:v>-0.41066684829437727</c:v>
                </c:pt>
                <c:pt idx="587">
                  <c:v>-0.40152861240625126</c:v>
                </c:pt>
                <c:pt idx="588">
                  <c:v>-0.39235022399149061</c:v>
                </c:pt>
                <c:pt idx="589">
                  <c:v>-0.38313260088128831</c:v>
                </c:pt>
                <c:pt idx="590">
                  <c:v>-0.3738766648302731</c:v>
                </c:pt>
                <c:pt idx="591">
                  <c:v>-0.36458334142433857</c:v>
                </c:pt>
                <c:pt idx="592">
                  <c:v>-0.35525355998808</c:v>
                </c:pt>
                <c:pt idx="593">
                  <c:v>-0.34588825349186636</c:v>
                </c:pt>
                <c:pt idx="594">
                  <c:v>-0.33648835845854186</c:v>
                </c:pt>
                <c:pt idx="595">
                  <c:v>-0.32705481486977844</c:v>
                </c:pt>
                <c:pt idx="596">
                  <c:v>-0.31758856607207275</c:v>
                </c:pt>
                <c:pt idx="597">
                  <c:v>-0.30809055868241614</c:v>
                </c:pt>
                <c:pt idx="598">
                  <c:v>-0.2985617424936326</c:v>
                </c:pt>
                <c:pt idx="599">
                  <c:v>-0.28900307037939943</c:v>
                </c:pt>
                <c:pt idx="600">
                  <c:v>-0.27941549819896427</c:v>
                </c:pt>
                <c:pt idx="601">
                  <c:v>-0.26979998470155464</c:v>
                </c:pt>
                <c:pt idx="602">
                  <c:v>-0.26015749143050748</c:v>
                </c:pt>
                <c:pt idx="603">
                  <c:v>-0.25048898262711361</c:v>
                </c:pt>
                <c:pt idx="604">
                  <c:v>-0.24079542513419797</c:v>
                </c:pt>
                <c:pt idx="605">
                  <c:v>-0.23107778829943112</c:v>
                </c:pt>
                <c:pt idx="606">
                  <c:v>-0.2213370438783985</c:v>
                </c:pt>
                <c:pt idx="607">
                  <c:v>-0.21157416593742409</c:v>
                </c:pt>
                <c:pt idx="608">
                  <c:v>-0.20179013075616806</c:v>
                </c:pt>
                <c:pt idx="609">
                  <c:v>-0.19198591672999424</c:v>
                </c:pt>
                <c:pt idx="610">
                  <c:v>-0.18216250427213518</c:v>
                </c:pt>
                <c:pt idx="611">
                  <c:v>-0.17232087571564961</c:v>
                </c:pt>
                <c:pt idx="612">
                  <c:v>-0.1624620152151936</c:v>
                </c:pt>
                <c:pt idx="613">
                  <c:v>-0.1525869086486103</c:v>
                </c:pt>
                <c:pt idx="614">
                  <c:v>-0.14269654351830782</c:v>
                </c:pt>
                <c:pt idx="615">
                  <c:v>-0.13279190885256692</c:v>
                </c:pt>
                <c:pt idx="616">
                  <c:v>-0.12287399510659941</c:v>
                </c:pt>
                <c:pt idx="617">
                  <c:v>-0.11294379406351679</c:v>
                </c:pt>
                <c:pt idx="618">
                  <c:v>-0.10300229873514732</c:v>
                </c:pt>
                <c:pt idx="619">
                  <c:v>-9.3050503262739309E-2</c:v>
                </c:pt>
                <c:pt idx="620">
                  <c:v>-8.3089402817545968E-2</c:v>
                </c:pt>
                <c:pt idx="621">
                  <c:v>-7.3119993501312694E-2</c:v>
                </c:pt>
                <c:pt idx="622">
                  <c:v>-6.3143272246662413E-2</c:v>
                </c:pt>
                <c:pt idx="623">
                  <c:v>-5.3160236717406682E-2</c:v>
                </c:pt>
                <c:pt idx="624">
                  <c:v>-4.3171885208779265E-2</c:v>
                </c:pt>
                <c:pt idx="625">
                  <c:v>-3.3179216547606527E-2</c:v>
                </c:pt>
                <c:pt idx="626">
                  <c:v>-2.3183229992429177E-2</c:v>
                </c:pt>
                <c:pt idx="627">
                  <c:v>-1.3184925133571874E-2</c:v>
                </c:pt>
                <c:pt idx="628">
                  <c:v>-3.1853017931886161E-3</c:v>
                </c:pt>
                <c:pt idx="629">
                  <c:v>6.8146400747204385E-3</c:v>
                </c:pt>
                <c:pt idx="630">
                  <c:v>1.6813900484299982E-2</c:v>
                </c:pt>
                <c:pt idx="631">
                  <c:v>2.6811479517842633E-2</c:v>
                </c:pt>
                <c:pt idx="632">
                  <c:v>3.6806377425776325E-2</c:v>
                </c:pt>
                <c:pt idx="633">
                  <c:v>4.6797594726640204E-2</c:v>
                </c:pt>
                <c:pt idx="634">
                  <c:v>5.6784132307028397E-2</c:v>
                </c:pt>
                <c:pt idx="635">
                  <c:v>6.6764991521505834E-2</c:v>
                </c:pt>
                <c:pt idx="636">
                  <c:v>7.6739174292468446E-2</c:v>
                </c:pt>
                <c:pt idx="637">
                  <c:v>8.6705683209951784E-2</c:v>
                </c:pt>
                <c:pt idx="638">
                  <c:v>9.6663521631367724E-2</c:v>
                </c:pt>
                <c:pt idx="639">
                  <c:v>0.10661169378117322</c:v>
                </c:pt>
                <c:pt idx="640">
                  <c:v>0.11654920485044336</c:v>
                </c:pt>
                <c:pt idx="641">
                  <c:v>0.12647506109635337</c:v>
                </c:pt>
                <c:pt idx="642">
                  <c:v>0.13638826994154837</c:v>
                </c:pt>
                <c:pt idx="643">
                  <c:v>0.14628784007340576</c:v>
                </c:pt>
                <c:pt idx="644">
                  <c:v>0.15617278154316191</c:v>
                </c:pt>
                <c:pt idx="645">
                  <c:v>0.16604210586490817</c:v>
                </c:pt>
                <c:pt idx="646">
                  <c:v>0.17589482611443505</c:v>
                </c:pt>
                <c:pt idx="647">
                  <c:v>0.18572995702792899</c:v>
                </c:pt>
                <c:pt idx="648">
                  <c:v>0.19554651510049462</c:v>
                </c:pt>
                <c:pt idx="649">
                  <c:v>0.20534351868450507</c:v>
                </c:pt>
                <c:pt idx="650">
                  <c:v>0.21511998808775654</c:v>
                </c:pt>
                <c:pt idx="651">
                  <c:v>0.22487494567147573</c:v>
                </c:pt>
                <c:pt idx="652">
                  <c:v>0.23460741594802209</c:v>
                </c:pt>
                <c:pt idx="653">
                  <c:v>0.24431642567847917</c:v>
                </c:pt>
                <c:pt idx="654">
                  <c:v>0.25400100396996472</c:v>
                </c:pt>
                <c:pt idx="655">
                  <c:v>0.26366018237272099</c:v>
                </c:pt>
                <c:pt idx="656">
                  <c:v>0.27329299497695514</c:v>
                </c:pt>
                <c:pt idx="657">
                  <c:v>0.28289847850943506</c:v>
                </c:pt>
                <c:pt idx="658">
                  <c:v>0.29247567242981193</c:v>
                </c:pt>
                <c:pt idx="659">
                  <c:v>0.30202361902667563</c:v>
                </c:pt>
                <c:pt idx="660">
                  <c:v>0.31154136351332129</c:v>
                </c:pt>
                <c:pt idx="661">
                  <c:v>0.3210279541232326</c:v>
                </c:pt>
                <c:pt idx="662">
                  <c:v>0.33048244220525391</c:v>
                </c:pt>
                <c:pt idx="663">
                  <c:v>0.33990388231845675</c:v>
                </c:pt>
                <c:pt idx="664">
                  <c:v>0.34929133232667914</c:v>
                </c:pt>
                <c:pt idx="665">
                  <c:v>0.35864385349274397</c:v>
                </c:pt>
                <c:pt idx="666">
                  <c:v>0.36796051057232848</c:v>
                </c:pt>
                <c:pt idx="667">
                  <c:v>0.37724037190748927</c:v>
                </c:pt>
                <c:pt idx="668">
                  <c:v>0.38648250951982444</c:v>
                </c:pt>
                <c:pt idx="669">
                  <c:v>0.3956859992032753</c:v>
                </c:pt>
                <c:pt idx="670">
                  <c:v>0.40484992061654312</c:v>
                </c:pt>
                <c:pt idx="671">
                  <c:v>0.41397335737512303</c:v>
                </c:pt>
                <c:pt idx="672">
                  <c:v>0.42305539714294293</c:v>
                </c:pt>
                <c:pt idx="673">
                  <c:v>0.43209513172359265</c:v>
                </c:pt>
                <c:pt idx="674">
                  <c:v>0.44109165715114818</c:v>
                </c:pt>
                <c:pt idx="675">
                  <c:v>0.45004407378056366</c:v>
                </c:pt>
                <c:pt idx="676">
                  <c:v>0.45895148637763744</c:v>
                </c:pt>
                <c:pt idx="677">
                  <c:v>0.46781300420853089</c:v>
                </c:pt>
                <c:pt idx="678">
                  <c:v>0.47662774112884637</c:v>
                </c:pt>
                <c:pt idx="679">
                  <c:v>0.48539481567223747</c:v>
                </c:pt>
                <c:pt idx="680">
                  <c:v>0.49411335113855642</c:v>
                </c:pt>
                <c:pt idx="681">
                  <c:v>0.50278247568152057</c:v>
                </c:pt>
                <c:pt idx="682">
                  <c:v>0.51140132239590042</c:v>
                </c:pt>
                <c:pt idx="683">
                  <c:v>0.51996902940420708</c:v>
                </c:pt>
                <c:pt idx="684">
                  <c:v>0.52848473994288026</c:v>
                </c:pt>
                <c:pt idx="685">
                  <c:v>0.5369476024479608</c:v>
                </c:pt>
                <c:pt idx="686">
                  <c:v>0.54535677064025134</c:v>
                </c:pt>
                <c:pt idx="687">
                  <c:v>0.55371140360994042</c:v>
                </c:pt>
                <c:pt idx="688">
                  <c:v>0.56201066590069382</c:v>
                </c:pt>
                <c:pt idx="689">
                  <c:v>0.57025372759319715</c:v>
                </c:pt>
                <c:pt idx="690">
                  <c:v>0.57843976438815092</c:v>
                </c:pt>
                <c:pt idx="691">
                  <c:v>0.58656795768869741</c:v>
                </c:pt>
                <c:pt idx="692">
                  <c:v>0.59463749468228078</c:v>
                </c:pt>
                <c:pt idx="693">
                  <c:v>0.6026475684219248</c:v>
                </c:pt>
                <c:pt idx="694">
                  <c:v>0.61059737790693125</c:v>
                </c:pt>
                <c:pt idx="695">
                  <c:v>0.61848612816297643</c:v>
                </c:pt>
                <c:pt idx="696">
                  <c:v>0.62631303032160879</c:v>
                </c:pt>
                <c:pt idx="697">
                  <c:v>0.63407730169912713</c:v>
                </c:pt>
                <c:pt idx="698">
                  <c:v>0.6417781658748799</c:v>
                </c:pt>
                <c:pt idx="699">
                  <c:v>0.64941485276885791</c:v>
                </c:pt>
                <c:pt idx="700">
                  <c:v>0.65698659871873621</c:v>
                </c:pt>
                <c:pt idx="701">
                  <c:v>0.66449264655622964</c:v>
                </c:pt>
                <c:pt idx="702">
                  <c:v>0.67193224568281018</c:v>
                </c:pt>
                <c:pt idx="703">
                  <c:v>0.67930465214476332</c:v>
                </c:pt>
                <c:pt idx="704">
                  <c:v>0.6866091287075875</c:v>
                </c:pt>
                <c:pt idx="705">
                  <c:v>0.69384494492971316</c:v>
                </c:pt>
                <c:pt idx="706">
                  <c:v>0.70101137723554874</c:v>
                </c:pt>
                <c:pt idx="707">
                  <c:v>0.70810770898783426</c:v>
                </c:pt>
                <c:pt idx="708">
                  <c:v>0.71513323055930889</c:v>
                </c:pt>
                <c:pt idx="709">
                  <c:v>0.72208723940366981</c:v>
                </c:pt>
                <c:pt idx="710">
                  <c:v>0.72896904012582853</c:v>
                </c:pt>
                <c:pt idx="711">
                  <c:v>0.73577794455144607</c:v>
                </c:pt>
                <c:pt idx="712">
                  <c:v>0.74251327179575477</c:v>
                </c:pt>
                <c:pt idx="713">
                  <c:v>0.74917434833164287</c:v>
                </c:pt>
                <c:pt idx="714">
                  <c:v>0.75576050805700834</c:v>
                </c:pt>
                <c:pt idx="715">
                  <c:v>0.76227109236136581</c:v>
                </c:pt>
                <c:pt idx="716">
                  <c:v>0.76870545019171099</c:v>
                </c:pt>
                <c:pt idx="717">
                  <c:v>0.77506293811762261</c:v>
                </c:pt>
                <c:pt idx="718">
                  <c:v>0.78134292039560671</c:v>
                </c:pt>
                <c:pt idx="719">
                  <c:v>0.78754476903266768</c:v>
                </c:pt>
                <c:pt idx="720">
                  <c:v>0.79366786384911048</c:v>
                </c:pt>
                <c:pt idx="721">
                  <c:v>0.79971159254055602</c:v>
                </c:pt>
                <c:pt idx="722">
                  <c:v>0.80567535073917163</c:v>
                </c:pt>
                <c:pt idx="723">
                  <c:v>0.81155854207410771</c:v>
                </c:pt>
                <c:pt idx="724">
                  <c:v>0.81736057823113251</c:v>
                </c:pt>
                <c:pt idx="725">
                  <c:v>0.82308087901146565</c:v>
                </c:pt>
                <c:pt idx="726">
                  <c:v>0.82871887238979602</c:v>
                </c:pt>
                <c:pt idx="727">
                  <c:v>0.83427399457148477</c:v>
                </c:pt>
                <c:pt idx="728">
                  <c:v>0.83974569004894184</c:v>
                </c:pt>
                <c:pt idx="729">
                  <c:v>0.84513341165717981</c:v>
                </c:pt>
                <c:pt idx="730">
                  <c:v>0.85043662062852754</c:v>
                </c:pt>
                <c:pt idx="731">
                  <c:v>0.85565478664650763</c:v>
                </c:pt>
                <c:pt idx="732">
                  <c:v>0.860787387898866</c:v>
                </c:pt>
                <c:pt idx="733">
                  <c:v>0.86583391112975483</c:v>
                </c:pt>
                <c:pt idx="734">
                  <c:v>0.87079385169105661</c:v>
                </c:pt>
                <c:pt idx="735">
                  <c:v>0.87566671359284876</c:v>
                </c:pt>
                <c:pt idx="736">
                  <c:v>0.88045200955300107</c:v>
                </c:pt>
                <c:pt idx="737">
                  <c:v>0.88514926104590563</c:v>
                </c:pt>
                <c:pt idx="738">
                  <c:v>0.88975799835032754</c:v>
                </c:pt>
                <c:pt idx="739">
                  <c:v>0.89427776059637742</c:v>
                </c:pt>
                <c:pt idx="740">
                  <c:v>0.89870809581159616</c:v>
                </c:pt>
                <c:pt idx="741">
                  <c:v>0.90304856096615471</c:v>
                </c:pt>
                <c:pt idx="742">
                  <c:v>0.90729872201715456</c:v>
                </c:pt>
                <c:pt idx="743">
                  <c:v>0.91145815395203278</c:v>
                </c:pt>
                <c:pt idx="744">
                  <c:v>0.91552644083105716</c:v>
                </c:pt>
                <c:pt idx="745">
                  <c:v>0.91950317582893926</c:v>
                </c:pt>
                <c:pt idx="746">
                  <c:v>0.92338796127548817</c:v>
                </c:pt>
                <c:pt idx="747">
                  <c:v>0.92718040869539697</c:v>
                </c:pt>
                <c:pt idx="748">
                  <c:v>0.93088013884708409</c:v>
                </c:pt>
                <c:pt idx="749">
                  <c:v>0.93448678176061761</c:v>
                </c:pt>
                <c:pt idx="750">
                  <c:v>0.93799997677471114</c:v>
                </c:pt>
                <c:pt idx="751">
                  <c:v>0.94141937257279129</c:v>
                </c:pt>
                <c:pt idx="752">
                  <c:v>0.94474462721812758</c:v>
                </c:pt>
                <c:pt idx="753">
                  <c:v>0.94797540818802706</c:v>
                </c:pt>
                <c:pt idx="754">
                  <c:v>0.9511113924070842</c:v>
                </c:pt>
                <c:pt idx="755">
                  <c:v>0.9541522662794909</c:v>
                </c:pt>
                <c:pt idx="756">
                  <c:v>0.95709772572039387</c:v>
                </c:pt>
                <c:pt idx="757">
                  <c:v>0.95994747618630383</c:v>
                </c:pt>
                <c:pt idx="758">
                  <c:v>0.96270123270454844</c:v>
                </c:pt>
                <c:pt idx="759">
                  <c:v>0.96535871990177102</c:v>
                </c:pt>
                <c:pt idx="760">
                  <c:v>0.96791967203146623</c:v>
                </c:pt>
                <c:pt idx="761">
                  <c:v>0.97038383300055564</c:v>
                </c:pt>
                <c:pt idx="762">
                  <c:v>0.97275095639499531</c:v>
                </c:pt>
                <c:pt idx="763">
                  <c:v>0.9750208055044185</c:v>
                </c:pt>
                <c:pt idx="764">
                  <c:v>0.97719315334580592</c:v>
                </c:pt>
                <c:pt idx="765">
                  <c:v>0.97926778268618375</c:v>
                </c:pt>
                <c:pt idx="766">
                  <c:v>0.98124448606434667</c:v>
                </c:pt>
                <c:pt idx="767">
                  <c:v>0.98312306581160414</c:v>
                </c:pt>
                <c:pt idx="768">
                  <c:v>0.98490333407154695</c:v>
                </c:pt>
                <c:pt idx="769">
                  <c:v>0.98658511281883265</c:v>
                </c:pt>
                <c:pt idx="770">
                  <c:v>0.98816823387698816</c:v>
                </c:pt>
                <c:pt idx="771">
                  <c:v>0.98965253893522653</c:v>
                </c:pt>
                <c:pt idx="772">
                  <c:v>0.99103787956427913</c:v>
                </c:pt>
                <c:pt idx="773">
                  <c:v>0.99232411723123748</c:v>
                </c:pt>
                <c:pt idx="774">
                  <c:v>0.99351112331340674</c:v>
                </c:pt>
                <c:pt idx="775">
                  <c:v>0.99459877911116779</c:v>
                </c:pt>
                <c:pt idx="776">
                  <c:v>0.99558697585984735</c:v>
                </c:pt>
                <c:pt idx="777">
                  <c:v>0.99647561474059387</c:v>
                </c:pt>
                <c:pt idx="778">
                  <c:v>0.99726460689025997</c:v>
                </c:pt>
                <c:pt idx="779">
                  <c:v>0.99795387341028807</c:v>
                </c:pt>
                <c:pt idx="780">
                  <c:v>0.99854334537460065</c:v>
                </c:pt>
                <c:pt idx="781">
                  <c:v>0.99903296383649243</c:v>
                </c:pt>
                <c:pt idx="782">
                  <c:v>0.99942267983452526</c:v>
                </c:pt>
                <c:pt idx="783">
                  <c:v>0.99971245439742407</c:v>
                </c:pt>
                <c:pt idx="784">
                  <c:v>0.9999022585479741</c:v>
                </c:pt>
                <c:pt idx="785">
                  <c:v>0.99999207330591844</c:v>
                </c:pt>
                <c:pt idx="786">
                  <c:v>0.99998188968985613</c:v>
                </c:pt>
                <c:pt idx="787">
                  <c:v>0.99987170871814024</c:v>
                </c:pt>
                <c:pt idx="788">
                  <c:v>0.99966154140877628</c:v>
                </c:pt>
                <c:pt idx="789">
                  <c:v>0.99935140877831985</c:v>
                </c:pt>
                <c:pt idx="790">
                  <c:v>0.99894134183977568</c:v>
                </c:pt>
                <c:pt idx="791">
                  <c:v>0.99843138159949651</c:v>
                </c:pt>
                <c:pt idx="792">
                  <c:v>0.99782157905308089</c:v>
                </c:pt>
                <c:pt idx="793">
                  <c:v>0.99711199518027549</c:v>
                </c:pt>
                <c:pt idx="794">
                  <c:v>0.99630270093887607</c:v>
                </c:pt>
                <c:pt idx="795">
                  <c:v>0.99539377725763245</c:v>
                </c:pt>
                <c:pt idx="796">
                  <c:v>0.9943853150281553</c:v>
                </c:pt>
                <c:pt idx="797">
                  <c:v>0.99327741509582712</c:v>
                </c:pt>
                <c:pt idx="798">
                  <c:v>0.99207018824971815</c:v>
                </c:pt>
                <c:pt idx="799">
                  <c:v>0.99076375521150672</c:v>
                </c:pt>
                <c:pt idx="800">
                  <c:v>0.98935824662340799</c:v>
                </c:pt>
                <c:pt idx="801">
                  <c:v>0.98785380303510961</c:v>
                </c:pt>
                <c:pt idx="802">
                  <c:v>0.98625057488971657</c:v>
                </c:pt>
                <c:pt idx="803">
                  <c:v>0.98454872250870784</c:v>
                </c:pt>
                <c:pt idx="804">
                  <c:v>0.98274841607590258</c:v>
                </c:pt>
                <c:pt idx="805">
                  <c:v>0.98084983562044448</c:v>
                </c:pt>
                <c:pt idx="806">
                  <c:v>0.97885317099879643</c:v>
                </c:pt>
                <c:pt idx="807">
                  <c:v>0.97675862187575724</c:v>
                </c:pt>
                <c:pt idx="808">
                  <c:v>0.97456639770449316</c:v>
                </c:pt>
                <c:pt idx="809">
                  <c:v>0.97227671770559509</c:v>
                </c:pt>
                <c:pt idx="810">
                  <c:v>0.96988981084515424</c:v>
                </c:pt>
                <c:pt idx="811">
                  <c:v>0.9674059158118683</c:v>
                </c:pt>
                <c:pt idx="812">
                  <c:v>0.96482528099316978</c:v>
                </c:pt>
                <c:pt idx="813">
                  <c:v>0.96214816445039097</c:v>
                </c:pt>
                <c:pt idx="814">
                  <c:v>0.95937483389295442</c:v>
                </c:pt>
                <c:pt idx="815">
                  <c:v>0.95650556665160547</c:v>
                </c:pt>
                <c:pt idx="816">
                  <c:v>0.95354064965067642</c:v>
                </c:pt>
                <c:pt idx="817">
                  <c:v>0.95048037937939767</c:v>
                </c:pt>
                <c:pt idx="818">
                  <c:v>0.94732506186224541</c:v>
                </c:pt>
                <c:pt idx="819">
                  <c:v>0.94407501262834148</c:v>
                </c:pt>
                <c:pt idx="820">
                  <c:v>0.94073055667990202</c:v>
                </c:pt>
                <c:pt idx="821">
                  <c:v>0.93729202845973381</c:v>
                </c:pt>
                <c:pt idx="822">
                  <c:v>0.93375977181779435</c:v>
                </c:pt>
                <c:pt idx="823">
                  <c:v>0.93013413997680328</c:v>
                </c:pt>
                <c:pt idx="824">
                  <c:v>0.92641549549692459</c:v>
                </c:pt>
                <c:pt idx="825">
                  <c:v>0.92260421023950612</c:v>
                </c:pt>
                <c:pt idx="826">
                  <c:v>0.91870066532989869</c:v>
                </c:pt>
                <c:pt idx="827">
                  <c:v>0.9147052511193392</c:v>
                </c:pt>
                <c:pt idx="828">
                  <c:v>0.91061836714592048</c:v>
                </c:pt>
                <c:pt idx="829">
                  <c:v>0.90644042209463283</c:v>
                </c:pt>
                <c:pt idx="830">
                  <c:v>0.90217183375650101</c:v>
                </c:pt>
                <c:pt idx="831">
                  <c:v>0.89781302898680038</c:v>
                </c:pt>
                <c:pt idx="832">
                  <c:v>0.89336444366237699</c:v>
                </c:pt>
                <c:pt idx="833">
                  <c:v>0.88882652263805473</c:v>
                </c:pt>
                <c:pt idx="834">
                  <c:v>0.88419971970215583</c:v>
                </c:pt>
                <c:pt idx="835">
                  <c:v>0.87948449753111679</c:v>
                </c:pt>
                <c:pt idx="836">
                  <c:v>0.87468132764322692</c:v>
                </c:pt>
                <c:pt idx="837">
                  <c:v>0.86979069035147072</c:v>
                </c:pt>
                <c:pt idx="838">
                  <c:v>0.86481307471550362</c:v>
                </c:pt>
                <c:pt idx="839">
                  <c:v>0.85974897849273946</c:v>
                </c:pt>
                <c:pt idx="840">
                  <c:v>0.85459890808858208</c:v>
                </c:pt>
                <c:pt idx="841">
                  <c:v>0.84936337850577859</c:v>
                </c:pt>
                <c:pt idx="842">
                  <c:v>0.84404291329292602</c:v>
                </c:pt>
                <c:pt idx="843">
                  <c:v>0.8386380444921101</c:v>
                </c:pt>
                <c:pt idx="844">
                  <c:v>0.8331493125857089</c:v>
                </c:pt>
                <c:pt idx="845">
                  <c:v>0.82757726644233698</c:v>
                </c:pt>
                <c:pt idx="846">
                  <c:v>0.8219224632619675</c:v>
                </c:pt>
                <c:pt idx="847">
                  <c:v>0.81618546852020402</c:v>
                </c:pt>
                <c:pt idx="848">
                  <c:v>0.81036685591174207</c:v>
                </c:pt>
                <c:pt idx="849">
                  <c:v>0.80446720729299148</c:v>
                </c:pt>
                <c:pt idx="850">
                  <c:v>0.79848711262389982</c:v>
                </c:pt>
                <c:pt idx="851">
                  <c:v>0.79242716990894868</c:v>
                </c:pt>
                <c:pt idx="852">
                  <c:v>0.78628798513736164</c:v>
                </c:pt>
                <c:pt idx="853">
                  <c:v>0.78007017222249775</c:v>
                </c:pt>
                <c:pt idx="854">
                  <c:v>0.77377435294046915</c:v>
                </c:pt>
                <c:pt idx="855">
                  <c:v>0.7674011568679554</c:v>
                </c:pt>
                <c:pt idx="856">
                  <c:v>0.76095122131925497</c:v>
                </c:pt>
                <c:pt idx="857">
                  <c:v>0.75442519128254548</c:v>
                </c:pt>
                <c:pt idx="858">
                  <c:v>0.7478237193553946</c:v>
                </c:pt>
                <c:pt idx="859">
                  <c:v>0.74114746567949152</c:v>
                </c:pt>
                <c:pt idx="860">
                  <c:v>0.73439709787464269</c:v>
                </c:pt>
                <c:pt idx="861">
                  <c:v>0.72757329097200085</c:v>
                </c:pt>
                <c:pt idx="862">
                  <c:v>0.72067672734657218</c:v>
                </c:pt>
                <c:pt idx="863">
                  <c:v>0.71370809664896984</c:v>
                </c:pt>
                <c:pt idx="864">
                  <c:v>0.70666809573645861</c:v>
                </c:pt>
                <c:pt idx="865">
                  <c:v>0.69955742860326087</c:v>
                </c:pt>
                <c:pt idx="866">
                  <c:v>0.69237680631016663</c:v>
                </c:pt>
                <c:pt idx="867">
                  <c:v>0.68512694691341913</c:v>
                </c:pt>
                <c:pt idx="868">
                  <c:v>0.67780857539291883</c:v>
                </c:pt>
                <c:pt idx="869">
                  <c:v>0.67042242357971671</c:v>
                </c:pt>
                <c:pt idx="870">
                  <c:v>0.66296923008284159</c:v>
                </c:pt>
                <c:pt idx="871">
                  <c:v>0.65544974021543079</c:v>
                </c:pt>
                <c:pt idx="872">
                  <c:v>0.64786470592020362</c:v>
                </c:pt>
                <c:pt idx="873">
                  <c:v>0.64021488569427132</c:v>
                </c:pt>
                <c:pt idx="874">
                  <c:v>0.63250104451327893</c:v>
                </c:pt>
                <c:pt idx="875">
                  <c:v>0.62472395375491918</c:v>
                </c:pt>
                <c:pt idx="876">
                  <c:v>0.61688439112178428</c:v>
                </c:pt>
                <c:pt idx="877">
                  <c:v>0.60898314056360736</c:v>
                </c:pt>
                <c:pt idx="878">
                  <c:v>0.60102099219885696</c:v>
                </c:pt>
                <c:pt idx="879">
                  <c:v>0.59299874223573745</c:v>
                </c:pt>
                <c:pt idx="880">
                  <c:v>0.58491719289255695</c:v>
                </c:pt>
                <c:pt idx="881">
                  <c:v>0.57677715231751825</c:v>
                </c:pt>
                <c:pt idx="882">
                  <c:v>0.56857943450789239</c:v>
                </c:pt>
                <c:pt idx="883">
                  <c:v>0.56032485922863196</c:v>
                </c:pt>
                <c:pt idx="884">
                  <c:v>0.55201425193038312</c:v>
                </c:pt>
                <c:pt idx="885">
                  <c:v>0.54364844366695309</c:v>
                </c:pt>
                <c:pt idx="886">
                  <c:v>0.53522827101219395</c:v>
                </c:pt>
                <c:pt idx="887">
                  <c:v>0.52675457597635722</c:v>
                </c:pt>
                <c:pt idx="888">
                  <c:v>0.51822820592188223</c:v>
                </c:pt>
                <c:pt idx="889">
                  <c:v>0.509650013478672</c:v>
                </c:pt>
                <c:pt idx="890">
                  <c:v>0.50102085645881933</c:v>
                </c:pt>
                <c:pt idx="891">
                  <c:v>0.49234159777083852</c:v>
                </c:pt>
                <c:pt idx="892">
                  <c:v>0.48361310533336244</c:v>
                </c:pt>
                <c:pt idx="893">
                  <c:v>0.47483625198836427</c:v>
                </c:pt>
                <c:pt idx="894">
                  <c:v>0.46601191541386128</c:v>
                </c:pt>
                <c:pt idx="895">
                  <c:v>0.45714097803616061</c:v>
                </c:pt>
                <c:pt idx="896">
                  <c:v>0.44822432694160436</c:v>
                </c:pt>
                <c:pt idx="897">
                  <c:v>0.43926285378787466</c:v>
                </c:pt>
                <c:pt idx="898">
                  <c:v>0.4302574547148158</c:v>
                </c:pt>
                <c:pt idx="899">
                  <c:v>0.42120903025483386</c:v>
                </c:pt>
                <c:pt idx="900">
                  <c:v>0.41211848524283123</c:v>
                </c:pt>
                <c:pt idx="901">
                  <c:v>0.40298672872573699</c:v>
                </c:pt>
                <c:pt idx="902">
                  <c:v>0.39381467387158975</c:v>
                </c:pt>
                <c:pt idx="903">
                  <c:v>0.38460323787823486</c:v>
                </c:pt>
                <c:pt idx="904">
                  <c:v>0.37535334188159225</c:v>
                </c:pt>
                <c:pt idx="905">
                  <c:v>0.36606591086355661</c:v>
                </c:pt>
                <c:pt idx="906">
                  <c:v>0.35674187355948689</c:v>
                </c:pt>
                <c:pt idx="907">
                  <c:v>0.34738216236534691</c:v>
                </c:pt>
                <c:pt idx="908">
                  <c:v>0.33798771324445293</c:v>
                </c:pt>
                <c:pt idx="909">
                  <c:v>0.32855946563389177</c:v>
                </c:pt>
                <c:pt idx="910">
                  <c:v>0.31909836235056421</c:v>
                </c:pt>
                <c:pt idx="911">
                  <c:v>0.30960534949691781</c:v>
                </c:pt>
                <c:pt idx="912">
                  <c:v>0.30008137636632365</c:v>
                </c:pt>
                <c:pt idx="913">
                  <c:v>0.29052739534816158</c:v>
                </c:pt>
                <c:pt idx="914">
                  <c:v>0.28094436183256843</c:v>
                </c:pt>
                <c:pt idx="915">
                  <c:v>0.27133323411491328</c:v>
                </c:pt>
                <c:pt idx="916">
                  <c:v>0.26169497329995528</c:v>
                </c:pt>
                <c:pt idx="917">
                  <c:v>0.25203054320574747</c:v>
                </c:pt>
                <c:pt idx="918">
                  <c:v>0.24234091026724219</c:v>
                </c:pt>
                <c:pt idx="919">
                  <c:v>0.23262704343966201</c:v>
                </c:pt>
                <c:pt idx="920">
                  <c:v>0.22288991410159142</c:v>
                </c:pt>
                <c:pt idx="921">
                  <c:v>0.21313049595785344</c:v>
                </c:pt>
                <c:pt idx="922">
                  <c:v>0.20334976494212609</c:v>
                </c:pt>
                <c:pt idx="923">
                  <c:v>0.19354869911936393</c:v>
                </c:pt>
                <c:pt idx="924">
                  <c:v>0.18372827858797988</c:v>
                </c:pt>
                <c:pt idx="925">
                  <c:v>0.17388948538184174</c:v>
                </c:pt>
                <c:pt idx="926">
                  <c:v>0.16403330337207461</c:v>
                </c:pt>
                <c:pt idx="927">
                  <c:v>0.1541607181686625</c:v>
                </c:pt>
                <c:pt idx="928">
                  <c:v>0.14427271702190217</c:v>
                </c:pt>
                <c:pt idx="929">
                  <c:v>0.13437028872366477</c:v>
                </c:pt>
                <c:pt idx="930">
                  <c:v>0.12445442350853167</c:v>
                </c:pt>
                <c:pt idx="931">
                  <c:v>0.11452611295475765</c:v>
                </c:pt>
                <c:pt idx="932">
                  <c:v>0.10458634988512804</c:v>
                </c:pt>
                <c:pt idx="933">
                  <c:v>9.4636128267663183E-2</c:v>
                </c:pt>
                <c:pt idx="934">
                  <c:v>8.4676443116236524E-2</c:v>
                </c:pt>
                <c:pt idx="935">
                  <c:v>7.4708290391059945E-2</c:v>
                </c:pt>
                <c:pt idx="936">
                  <c:v>6.4732666899102759E-2</c:v>
                </c:pt>
                <c:pt idx="937">
                  <c:v>5.4750570194397614E-2</c:v>
                </c:pt>
                <c:pt idx="938">
                  <c:v>4.4762998478300134E-2</c:v>
                </c:pt>
                <c:pt idx="939">
                  <c:v>3.477095049965543E-2</c:v>
                </c:pt>
                <c:pt idx="940">
                  <c:v>2.477542545493824E-2</c:v>
                </c:pt>
                <c:pt idx="941">
                  <c:v>1.4777422888319902E-2</c:v>
                </c:pt>
                <c:pt idx="942">
                  <c:v>4.7779425917289908E-3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5F-4AD6-AF01-F0CF7FCA1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447392"/>
        <c:axId val="99461504"/>
      </c:scatterChart>
      <c:valAx>
        <c:axId val="29447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461504"/>
        <c:crosses val="autoZero"/>
        <c:crossBetween val="midCat"/>
      </c:valAx>
      <c:valAx>
        <c:axId val="99461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447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75257169405558E-2"/>
          <c:y val="0.20370370370370369"/>
          <c:w val="0.93462176503216787"/>
          <c:h val="0.7962962962962962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Arkusz1!$D$5:$D$319</c:f>
              <c:numCache>
                <c:formatCode>General</c:formatCode>
                <c:ptCount val="315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</c:numCache>
            </c:numRef>
          </c:xVal>
          <c:yVal>
            <c:numRef>
              <c:f>Arkusz1!$E$5:$E$319</c:f>
              <c:numCache>
                <c:formatCode>General</c:formatCode>
                <c:ptCount val="315"/>
                <c:pt idx="0">
                  <c:v>0</c:v>
                </c:pt>
                <c:pt idx="1">
                  <c:v>9.9998333341666645E-3</c:v>
                </c:pt>
                <c:pt idx="2">
                  <c:v>1.999866669333308E-2</c:v>
                </c:pt>
                <c:pt idx="3">
                  <c:v>2.999550020249566E-2</c:v>
                </c:pt>
                <c:pt idx="4">
                  <c:v>3.9989334186634161E-2</c:v>
                </c:pt>
                <c:pt idx="5">
                  <c:v>4.9979169270678331E-2</c:v>
                </c:pt>
                <c:pt idx="6">
                  <c:v>5.9964006479444595E-2</c:v>
                </c:pt>
                <c:pt idx="7">
                  <c:v>6.9942847337532768E-2</c:v>
                </c:pt>
                <c:pt idx="8">
                  <c:v>7.9914693969172695E-2</c:v>
                </c:pt>
                <c:pt idx="9">
                  <c:v>8.987854919801104E-2</c:v>
                </c:pt>
                <c:pt idx="10">
                  <c:v>9.9833416646828155E-2</c:v>
                </c:pt>
                <c:pt idx="11">
                  <c:v>0.10977830083717481</c:v>
                </c:pt>
                <c:pt idx="12">
                  <c:v>0.11971220728891936</c:v>
                </c:pt>
                <c:pt idx="13">
                  <c:v>0.12963414261969486</c:v>
                </c:pt>
                <c:pt idx="14">
                  <c:v>0.13954311464423649</c:v>
                </c:pt>
                <c:pt idx="15">
                  <c:v>0.14943813247359922</c:v>
                </c:pt>
                <c:pt idx="16">
                  <c:v>0.15931820661424598</c:v>
                </c:pt>
                <c:pt idx="17">
                  <c:v>0.16918234906699603</c:v>
                </c:pt>
                <c:pt idx="18">
                  <c:v>0.17902957342582418</c:v>
                </c:pt>
                <c:pt idx="19">
                  <c:v>0.18885889497650057</c:v>
                </c:pt>
                <c:pt idx="20">
                  <c:v>0.19866933079506122</c:v>
                </c:pt>
                <c:pt idx="21">
                  <c:v>0.20845989984609956</c:v>
                </c:pt>
                <c:pt idx="22">
                  <c:v>0.21822962308086932</c:v>
                </c:pt>
                <c:pt idx="23">
                  <c:v>0.22797752353518841</c:v>
                </c:pt>
                <c:pt idx="24">
                  <c:v>0.23770262642713458</c:v>
                </c:pt>
                <c:pt idx="25">
                  <c:v>0.24740395925452294</c:v>
                </c:pt>
                <c:pt idx="26">
                  <c:v>0.25708055189215512</c:v>
                </c:pt>
                <c:pt idx="27">
                  <c:v>0.26673143668883115</c:v>
                </c:pt>
                <c:pt idx="28">
                  <c:v>0.27635564856411376</c:v>
                </c:pt>
                <c:pt idx="29">
                  <c:v>0.28595222510483553</c:v>
                </c:pt>
                <c:pt idx="30">
                  <c:v>0.29552020666133955</c:v>
                </c:pt>
                <c:pt idx="31">
                  <c:v>0.3050586364434435</c:v>
                </c:pt>
                <c:pt idx="32">
                  <c:v>0.31456656061611776</c:v>
                </c:pt>
                <c:pt idx="33">
                  <c:v>0.32404302839486837</c:v>
                </c:pt>
                <c:pt idx="34">
                  <c:v>0.3334870921408144</c:v>
                </c:pt>
                <c:pt idx="35">
                  <c:v>0.34289780745545134</c:v>
                </c:pt>
                <c:pt idx="36">
                  <c:v>0.35227423327508994</c:v>
                </c:pt>
                <c:pt idx="37">
                  <c:v>0.36161543196496199</c:v>
                </c:pt>
                <c:pt idx="38">
                  <c:v>0.37092046941298268</c:v>
                </c:pt>
                <c:pt idx="39">
                  <c:v>0.38018841512316143</c:v>
                </c:pt>
                <c:pt idx="40">
                  <c:v>0.38941834230865052</c:v>
                </c:pt>
                <c:pt idx="41">
                  <c:v>0.39860932798442289</c:v>
                </c:pt>
                <c:pt idx="42">
                  <c:v>0.40776045305957015</c:v>
                </c:pt>
                <c:pt idx="43">
                  <c:v>0.41687080242921076</c:v>
                </c:pt>
                <c:pt idx="44">
                  <c:v>0.42593946506599961</c:v>
                </c:pt>
                <c:pt idx="45">
                  <c:v>0.43496553411123023</c:v>
                </c:pt>
                <c:pt idx="46">
                  <c:v>0.44394810696551978</c:v>
                </c:pt>
                <c:pt idx="47">
                  <c:v>0.45288628537906828</c:v>
                </c:pt>
                <c:pt idx="48">
                  <c:v>0.4617791755414829</c:v>
                </c:pt>
                <c:pt idx="49">
                  <c:v>0.47062588817115802</c:v>
                </c:pt>
                <c:pt idx="50">
                  <c:v>0.47942553860420301</c:v>
                </c:pt>
                <c:pt idx="51">
                  <c:v>0.48817724688290748</c:v>
                </c:pt>
                <c:pt idx="52">
                  <c:v>0.49688013784373675</c:v>
                </c:pt>
                <c:pt idx="53">
                  <c:v>0.50553334120484694</c:v>
                </c:pt>
                <c:pt idx="54">
                  <c:v>0.51413599165311319</c:v>
                </c:pt>
                <c:pt idx="55">
                  <c:v>0.52268722893065922</c:v>
                </c:pt>
                <c:pt idx="56">
                  <c:v>0.5311861979208834</c:v>
                </c:pt>
                <c:pt idx="57">
                  <c:v>0.53963204873396919</c:v>
                </c:pt>
                <c:pt idx="58">
                  <c:v>0.54802393679187356</c:v>
                </c:pt>
                <c:pt idx="59">
                  <c:v>0.55636102291278378</c:v>
                </c:pt>
                <c:pt idx="60">
                  <c:v>0.56464247339503537</c:v>
                </c:pt>
                <c:pt idx="61">
                  <c:v>0.57286746010048128</c:v>
                </c:pt>
                <c:pt idx="62">
                  <c:v>0.58103516053730508</c:v>
                </c:pt>
                <c:pt idx="63">
                  <c:v>0.5891447579422695</c:v>
                </c:pt>
                <c:pt idx="64">
                  <c:v>0.59719544136239211</c:v>
                </c:pt>
                <c:pt idx="65">
                  <c:v>0.60518640573603955</c:v>
                </c:pt>
                <c:pt idx="66">
                  <c:v>0.6131168519734338</c:v>
                </c:pt>
                <c:pt idx="67">
                  <c:v>0.62098598703655972</c:v>
                </c:pt>
                <c:pt idx="68">
                  <c:v>0.62879302401846859</c:v>
                </c:pt>
                <c:pt idx="69">
                  <c:v>0.63653718222196787</c:v>
                </c:pt>
                <c:pt idx="70">
                  <c:v>0.64421768723769102</c:v>
                </c:pt>
                <c:pt idx="71">
                  <c:v>0.65183377102153661</c:v>
                </c:pt>
                <c:pt idx="72">
                  <c:v>0.6593846719714731</c:v>
                </c:pt>
                <c:pt idx="73">
                  <c:v>0.66686963500369789</c:v>
                </c:pt>
                <c:pt idx="74">
                  <c:v>0.67428791162814505</c:v>
                </c:pt>
                <c:pt idx="75">
                  <c:v>0.68163876002333412</c:v>
                </c:pt>
                <c:pt idx="76">
                  <c:v>0.68892144511055131</c:v>
                </c:pt>
                <c:pt idx="77">
                  <c:v>0.69613523862735671</c:v>
                </c:pt>
                <c:pt idx="78">
                  <c:v>0.70327941920041015</c:v>
                </c:pt>
                <c:pt idx="79">
                  <c:v>0.71035327241760782</c:v>
                </c:pt>
                <c:pt idx="80">
                  <c:v>0.71735609089952279</c:v>
                </c:pt>
                <c:pt idx="81">
                  <c:v>0.72428717437014256</c:v>
                </c:pt>
                <c:pt idx="82">
                  <c:v>0.73114582972689579</c:v>
                </c:pt>
                <c:pt idx="83">
                  <c:v>0.73793137110996265</c:v>
                </c:pt>
                <c:pt idx="84">
                  <c:v>0.7446431199708593</c:v>
                </c:pt>
                <c:pt idx="85">
                  <c:v>0.75128040514029271</c:v>
                </c:pt>
                <c:pt idx="86">
                  <c:v>0.75784256289527696</c:v>
                </c:pt>
                <c:pt idx="87">
                  <c:v>0.76432893702550508</c:v>
                </c:pt>
                <c:pt idx="88">
                  <c:v>0.7707388788989693</c:v>
                </c:pt>
                <c:pt idx="89">
                  <c:v>0.77707174752682384</c:v>
                </c:pt>
                <c:pt idx="90">
                  <c:v>0.78332690962748341</c:v>
                </c:pt>
                <c:pt idx="91">
                  <c:v>0.78950373968995047</c:v>
                </c:pt>
                <c:pt idx="92">
                  <c:v>0.79560162003636603</c:v>
                </c:pt>
                <c:pt idx="93">
                  <c:v>0.80161994088377719</c:v>
                </c:pt>
                <c:pt idx="94">
                  <c:v>0.80755810040511422</c:v>
                </c:pt>
                <c:pt idx="95">
                  <c:v>0.81341550478937374</c:v>
                </c:pt>
                <c:pt idx="96">
                  <c:v>0.81919156830099826</c:v>
                </c:pt>
                <c:pt idx="97">
                  <c:v>0.82488571333845007</c:v>
                </c:pt>
                <c:pt idx="98">
                  <c:v>0.83049737049197048</c:v>
                </c:pt>
                <c:pt idx="99">
                  <c:v>0.83602597860052053</c:v>
                </c:pt>
                <c:pt idx="100">
                  <c:v>0.8414709848078965</c:v>
                </c:pt>
                <c:pt idx="101">
                  <c:v>0.84683184461801519</c:v>
                </c:pt>
                <c:pt idx="102">
                  <c:v>0.85210802194936297</c:v>
                </c:pt>
                <c:pt idx="103">
                  <c:v>0.85729898918860337</c:v>
                </c:pt>
                <c:pt idx="104">
                  <c:v>0.86240422724333843</c:v>
                </c:pt>
                <c:pt idx="105">
                  <c:v>0.86742322559401697</c:v>
                </c:pt>
                <c:pt idx="106">
                  <c:v>0.87235548234498628</c:v>
                </c:pt>
                <c:pt idx="107">
                  <c:v>0.87720050427468166</c:v>
                </c:pt>
                <c:pt idx="108">
                  <c:v>0.88195780688494751</c:v>
                </c:pt>
                <c:pt idx="109">
                  <c:v>0.88662691444948727</c:v>
                </c:pt>
                <c:pt idx="110">
                  <c:v>0.89120736006143542</c:v>
                </c:pt>
                <c:pt idx="111">
                  <c:v>0.89569868568004762</c:v>
                </c:pt>
                <c:pt idx="112">
                  <c:v>0.90010044217650509</c:v>
                </c:pt>
                <c:pt idx="113">
                  <c:v>0.90441218937882584</c:v>
                </c:pt>
                <c:pt idx="114">
                  <c:v>0.90863349611588318</c:v>
                </c:pt>
                <c:pt idx="115">
                  <c:v>0.91276394026052099</c:v>
                </c:pt>
                <c:pt idx="116">
                  <c:v>0.91680310877176685</c:v>
                </c:pt>
                <c:pt idx="117">
                  <c:v>0.92075059773613566</c:v>
                </c:pt>
                <c:pt idx="118">
                  <c:v>0.92460601240802032</c:v>
                </c:pt>
                <c:pt idx="119">
                  <c:v>0.92836896724916662</c:v>
                </c:pt>
                <c:pt idx="120">
                  <c:v>0.93203908596722629</c:v>
                </c:pt>
                <c:pt idx="121">
                  <c:v>0.93561600155338587</c:v>
                </c:pt>
                <c:pt idx="122">
                  <c:v>0.9390993563190676</c:v>
                </c:pt>
                <c:pt idx="123">
                  <c:v>0.94248880193169748</c:v>
                </c:pt>
                <c:pt idx="124">
                  <c:v>0.94578399944953895</c:v>
                </c:pt>
                <c:pt idx="125">
                  <c:v>0.9489846193555862</c:v>
                </c:pt>
                <c:pt idx="126">
                  <c:v>0.95209034159051575</c:v>
                </c:pt>
                <c:pt idx="127">
                  <c:v>0.95510085558469227</c:v>
                </c:pt>
                <c:pt idx="128">
                  <c:v>0.95801586028922492</c:v>
                </c:pt>
                <c:pt idx="129">
                  <c:v>0.96083506420607268</c:v>
                </c:pt>
                <c:pt idx="130">
                  <c:v>0.96355818541719296</c:v>
                </c:pt>
                <c:pt idx="131">
                  <c:v>0.96618495161273399</c:v>
                </c:pt>
                <c:pt idx="132">
                  <c:v>0.96871510011826523</c:v>
                </c:pt>
                <c:pt idx="133">
                  <c:v>0.97114837792104458</c:v>
                </c:pt>
                <c:pt idx="134">
                  <c:v>0.97348454169531939</c:v>
                </c:pt>
                <c:pt idx="135">
                  <c:v>0.97572335782665909</c:v>
                </c:pt>
                <c:pt idx="136">
                  <c:v>0.97786460243531625</c:v>
                </c:pt>
                <c:pt idx="137">
                  <c:v>0.97990806139861419</c:v>
                </c:pt>
                <c:pt idx="138">
                  <c:v>0.98185353037235967</c:v>
                </c:pt>
                <c:pt idx="139">
                  <c:v>0.98370081481127658</c:v>
                </c:pt>
                <c:pt idx="140">
                  <c:v>0.98544972998846014</c:v>
                </c:pt>
                <c:pt idx="141">
                  <c:v>0.98710010101385037</c:v>
                </c:pt>
                <c:pt idx="142">
                  <c:v>0.98865176285171974</c:v>
                </c:pt>
                <c:pt idx="143">
                  <c:v>0.99010456033717775</c:v>
                </c:pt>
                <c:pt idx="144">
                  <c:v>0.99145834819168643</c:v>
                </c:pt>
                <c:pt idx="145">
                  <c:v>0.99271299103758848</c:v>
                </c:pt>
                <c:pt idx="146">
                  <c:v>0.99386836341164486</c:v>
                </c:pt>
                <c:pt idx="147">
                  <c:v>0.99492434977758093</c:v>
                </c:pt>
                <c:pt idx="148">
                  <c:v>0.99588084453764003</c:v>
                </c:pt>
                <c:pt idx="149">
                  <c:v>0.99673775204314341</c:v>
                </c:pt>
                <c:pt idx="150">
                  <c:v>0.99749498660405445</c:v>
                </c:pt>
                <c:pt idx="151">
                  <c:v>0.99815247249754813</c:v>
                </c:pt>
                <c:pt idx="152">
                  <c:v>0.998710143975583</c:v>
                </c:pt>
                <c:pt idx="153">
                  <c:v>0.99916794527147601</c:v>
                </c:pt>
                <c:pt idx="154">
                  <c:v>0.99952583060547906</c:v>
                </c:pt>
                <c:pt idx="155">
                  <c:v>0.99978376418935699</c:v>
                </c:pt>
                <c:pt idx="156">
                  <c:v>0.9999417202299663</c:v>
                </c:pt>
                <c:pt idx="157">
                  <c:v>0.99999968293183461</c:v>
                </c:pt>
                <c:pt idx="158">
                  <c:v>0.99995764649874008</c:v>
                </c:pt>
                <c:pt idx="159">
                  <c:v>0.99981561513429085</c:v>
                </c:pt>
                <c:pt idx="160">
                  <c:v>0.99957360304150511</c:v>
                </c:pt>
                <c:pt idx="161">
                  <c:v>0.99923163442139051</c:v>
                </c:pt>
                <c:pt idx="162">
                  <c:v>0.99878974347052396</c:v>
                </c:pt>
                <c:pt idx="163">
                  <c:v>0.99824797437763246</c:v>
                </c:pt>
                <c:pt idx="164">
                  <c:v>0.99760638131917367</c:v>
                </c:pt>
                <c:pt idx="165">
                  <c:v>0.99686502845391889</c:v>
                </c:pt>
                <c:pt idx="166">
                  <c:v>0.99602398991653673</c:v>
                </c:pt>
                <c:pt idx="167">
                  <c:v>0.99508334981018021</c:v>
                </c:pt>
                <c:pt idx="168">
                  <c:v>0.99404320219807596</c:v>
                </c:pt>
                <c:pt idx="169">
                  <c:v>0.99290365109411849</c:v>
                </c:pt>
                <c:pt idx="170">
                  <c:v>0.99166481045246857</c:v>
                </c:pt>
                <c:pt idx="171">
                  <c:v>0.99032680415615804</c:v>
                </c:pt>
                <c:pt idx="172">
                  <c:v>0.98888976600470146</c:v>
                </c:pt>
                <c:pt idx="173">
                  <c:v>0.98735383970071644</c:v>
                </c:pt>
                <c:pt idx="174">
                  <c:v>0.98571917883555349</c:v>
                </c:pt>
                <c:pt idx="175">
                  <c:v>0.98398594687393692</c:v>
                </c:pt>
                <c:pt idx="176">
                  <c:v>0.98215431713761847</c:v>
                </c:pt>
                <c:pt idx="177">
                  <c:v>0.98022447278804548</c:v>
                </c:pt>
                <c:pt idx="178">
                  <c:v>0.97819660680804466</c:v>
                </c:pt>
                <c:pt idx="179">
                  <c:v>0.97607092198252421</c:v>
                </c:pt>
                <c:pt idx="180">
                  <c:v>0.97384763087819515</c:v>
                </c:pt>
                <c:pt idx="181">
                  <c:v>0.9715269558223153</c:v>
                </c:pt>
                <c:pt idx="182">
                  <c:v>0.96910912888045631</c:v>
                </c:pt>
                <c:pt idx="183">
                  <c:v>0.96659439183329754</c:v>
                </c:pt>
                <c:pt idx="184">
                  <c:v>0.96398299615244809</c:v>
                </c:pt>
                <c:pt idx="185">
                  <c:v>0.96127520297529989</c:v>
                </c:pt>
                <c:pt idx="186">
                  <c:v>0.95847128307891416</c:v>
                </c:pt>
                <c:pt idx="187">
                  <c:v>0.95557151685294395</c:v>
                </c:pt>
                <c:pt idx="188">
                  <c:v>0.95257619427159534</c:v>
                </c:pt>
                <c:pt idx="189">
                  <c:v>0.94948561486463046</c:v>
                </c:pt>
                <c:pt idx="190">
                  <c:v>0.94630008768741447</c:v>
                </c:pt>
                <c:pt idx="191">
                  <c:v>0.9430199312900106</c:v>
                </c:pt>
                <c:pt idx="192">
                  <c:v>0.93964547368532492</c:v>
                </c:pt>
                <c:pt idx="193">
                  <c:v>0.9361770523163061</c:v>
                </c:pt>
                <c:pt idx="194">
                  <c:v>0.93261501402220048</c:v>
                </c:pt>
                <c:pt idx="195">
                  <c:v>0.92895971500386931</c:v>
                </c:pt>
                <c:pt idx="196">
                  <c:v>0.92521152078816826</c:v>
                </c:pt>
                <c:pt idx="197">
                  <c:v>0.92137080619139544</c:v>
                </c:pt>
                <c:pt idx="198">
                  <c:v>0.91743795528180982</c:v>
                </c:pt>
                <c:pt idx="199">
                  <c:v>0.91341336134122519</c:v>
                </c:pt>
                <c:pt idx="200">
                  <c:v>0.90929742682568171</c:v>
                </c:pt>
                <c:pt idx="201">
                  <c:v>0.90509056332520099</c:v>
                </c:pt>
                <c:pt idx="202">
                  <c:v>0.90079319152262727</c:v>
                </c:pt>
                <c:pt idx="203">
                  <c:v>0.89640574115156002</c:v>
                </c:pt>
                <c:pt idx="204">
                  <c:v>0.89192865095337959</c:v>
                </c:pt>
                <c:pt idx="205">
                  <c:v>0.88736236863337548</c:v>
                </c:pt>
                <c:pt idx="206">
                  <c:v>0.88270735081597407</c:v>
                </c:pt>
                <c:pt idx="207">
                  <c:v>0.87796406299907814</c:v>
                </c:pt>
                <c:pt idx="208">
                  <c:v>0.87313297950751645</c:v>
                </c:pt>
                <c:pt idx="209">
                  <c:v>0.86821458344561264</c:v>
                </c:pt>
                <c:pt idx="210">
                  <c:v>0.86320936664887371</c:v>
                </c:pt>
                <c:pt idx="211">
                  <c:v>0.85811782963480887</c:v>
                </c:pt>
                <c:pt idx="212">
                  <c:v>0.85294048155287616</c:v>
                </c:pt>
                <c:pt idx="213">
                  <c:v>0.84767784013356984</c:v>
                </c:pt>
                <c:pt idx="214">
                  <c:v>0.84233043163664567</c:v>
                </c:pt>
                <c:pt idx="215">
                  <c:v>0.83689879079849772</c:v>
                </c:pt>
                <c:pt idx="216">
                  <c:v>0.83138346077868308</c:v>
                </c:pt>
                <c:pt idx="217">
                  <c:v>0.82578499310560805</c:v>
                </c:pt>
                <c:pt idx="218">
                  <c:v>0.82010394762137417</c:v>
                </c:pt>
                <c:pt idx="219">
                  <c:v>0.81434089242579599</c:v>
                </c:pt>
                <c:pt idx="220">
                  <c:v>0.80849640381959009</c:v>
                </c:pt>
                <c:pt idx="221">
                  <c:v>0.80257106624674723</c:v>
                </c:pt>
                <c:pt idx="222">
                  <c:v>0.79656547223608654</c:v>
                </c:pt>
                <c:pt idx="223">
                  <c:v>0.79048022234200477</c:v>
                </c:pt>
                <c:pt idx="224">
                  <c:v>0.78431592508441983</c:v>
                </c:pt>
                <c:pt idx="225">
                  <c:v>0.7780731968879212</c:v>
                </c:pt>
                <c:pt idx="226">
                  <c:v>0.77175266202012593</c:v>
                </c:pt>
                <c:pt idx="227">
                  <c:v>0.76535495252925356</c:v>
                </c:pt>
                <c:pt idx="228">
                  <c:v>0.75888070818092201</c:v>
                </c:pt>
                <c:pt idx="229">
                  <c:v>0.75233057639417067</c:v>
                </c:pt>
                <c:pt idx="230">
                  <c:v>0.74570521217672026</c:v>
                </c:pt>
                <c:pt idx="231">
                  <c:v>0.7390052780594708</c:v>
                </c:pt>
                <c:pt idx="232">
                  <c:v>0.73223144403025142</c:v>
                </c:pt>
                <c:pt idx="233">
                  <c:v>0.72538438746681955</c:v>
                </c:pt>
                <c:pt idx="234">
                  <c:v>0.71846479306912625</c:v>
                </c:pt>
                <c:pt idx="235">
                  <c:v>0.71147335279084434</c:v>
                </c:pt>
                <c:pt idx="236">
                  <c:v>0.70441076577017625</c:v>
                </c:pt>
                <c:pt idx="237">
                  <c:v>0.69727773825993777</c:v>
                </c:pt>
                <c:pt idx="238">
                  <c:v>0.69007498355693642</c:v>
                </c:pt>
                <c:pt idx="239">
                  <c:v>0.68280322193063969</c:v>
                </c:pt>
                <c:pt idx="240">
                  <c:v>0.67546318055115095</c:v>
                </c:pt>
                <c:pt idx="241">
                  <c:v>0.66805559341649101</c:v>
                </c:pt>
                <c:pt idx="242">
                  <c:v>0.66058120127920072</c:v>
                </c:pt>
                <c:pt idx="243">
                  <c:v>0.65304075157226482</c:v>
                </c:pt>
                <c:pt idx="244">
                  <c:v>0.64543499833437068</c:v>
                </c:pt>
                <c:pt idx="245">
                  <c:v>0.63776470213450365</c:v>
                </c:pt>
                <c:pt idx="246">
                  <c:v>0.63003062999589221</c:v>
                </c:pt>
                <c:pt idx="247">
                  <c:v>0.62223355531930469</c:v>
                </c:pt>
                <c:pt idx="248">
                  <c:v>0.61437425780571175</c:v>
                </c:pt>
                <c:pt idx="249">
                  <c:v>0.60645352337831471</c:v>
                </c:pt>
                <c:pt idx="250">
                  <c:v>0.59847214410395655</c:v>
                </c:pt>
                <c:pt idx="251">
                  <c:v>0.59043091811391302</c:v>
                </c:pt>
                <c:pt idx="252">
                  <c:v>0.58233064952408187</c:v>
                </c:pt>
                <c:pt idx="253">
                  <c:v>0.57417214835457264</c:v>
                </c:pt>
                <c:pt idx="254">
                  <c:v>0.5659562304487028</c:v>
                </c:pt>
                <c:pt idx="255">
                  <c:v>0.55768371739141698</c:v>
                </c:pt>
                <c:pt idx="256">
                  <c:v>0.54935543642712659</c:v>
                </c:pt>
                <c:pt idx="257">
                  <c:v>0.54097222037698856</c:v>
                </c:pt>
                <c:pt idx="258">
                  <c:v>0.53253490755562116</c:v>
                </c:pt>
                <c:pt idx="259">
                  <c:v>0.52404434168727609</c:v>
                </c:pt>
                <c:pt idx="260">
                  <c:v>0.51550137182146416</c:v>
                </c:pt>
                <c:pt idx="261">
                  <c:v>0.50690685224805343</c:v>
                </c:pt>
                <c:pt idx="262">
                  <c:v>0.49826164241183857</c:v>
                </c:pt>
                <c:pt idx="263">
                  <c:v>0.48956660682659953</c:v>
                </c:pt>
                <c:pt idx="264">
                  <c:v>0.48082261498864826</c:v>
                </c:pt>
                <c:pt idx="265">
                  <c:v>0.47203054128988264</c:v>
                </c:pt>
                <c:pt idx="266">
                  <c:v>0.46319126493034518</c:v>
                </c:pt>
                <c:pt idx="267">
                  <c:v>0.45430566983030646</c:v>
                </c:pt>
                <c:pt idx="268">
                  <c:v>0.44537464454187115</c:v>
                </c:pt>
                <c:pt idx="269">
                  <c:v>0.43639908216012629</c:v>
                </c:pt>
                <c:pt idx="270">
                  <c:v>0.42737988023382978</c:v>
                </c:pt>
                <c:pt idx="271">
                  <c:v>0.41831794067565897</c:v>
                </c:pt>
                <c:pt idx="272">
                  <c:v>0.40921416967201729</c:v>
                </c:pt>
                <c:pt idx="273">
                  <c:v>0.40006947759241951</c:v>
                </c:pt>
                <c:pt idx="274">
                  <c:v>0.39088477889845219</c:v>
                </c:pt>
                <c:pt idx="275">
                  <c:v>0.38166099205233167</c:v>
                </c:pt>
                <c:pt idx="276">
                  <c:v>0.3723990394250557</c:v>
                </c:pt>
                <c:pt idx="277">
                  <c:v>0.36309984720416832</c:v>
                </c:pt>
                <c:pt idx="278">
                  <c:v>0.35376434530114309</c:v>
                </c:pt>
                <c:pt idx="279">
                  <c:v>0.34439346725838998</c:v>
                </c:pt>
                <c:pt idx="280">
                  <c:v>0.33498815015590511</c:v>
                </c:pt>
                <c:pt idx="281">
                  <c:v>0.32554933451756002</c:v>
                </c:pt>
                <c:pt idx="282">
                  <c:v>0.31607796421705381</c:v>
                </c:pt>
                <c:pt idx="283">
                  <c:v>0.30657498638352293</c:v>
                </c:pt>
                <c:pt idx="284">
                  <c:v>0.2970413513068324</c:v>
                </c:pt>
                <c:pt idx="285">
                  <c:v>0.28747801234254439</c:v>
                </c:pt>
                <c:pt idx="286">
                  <c:v>0.27788592581658678</c:v>
                </c:pt>
                <c:pt idx="287">
                  <c:v>0.26826605092961792</c:v>
                </c:pt>
                <c:pt idx="288">
                  <c:v>0.25861934966111083</c:v>
                </c:pt>
                <c:pt idx="289">
                  <c:v>0.24894678667315256</c:v>
                </c:pt>
                <c:pt idx="290">
                  <c:v>0.23924932921398243</c:v>
                </c:pt>
                <c:pt idx="291">
                  <c:v>0.22952794702126419</c:v>
                </c:pt>
                <c:pt idx="292">
                  <c:v>0.21978361222511694</c:v>
                </c:pt>
                <c:pt idx="293">
                  <c:v>0.21001729925089915</c:v>
                </c:pt>
                <c:pt idx="294">
                  <c:v>0.20022998472177053</c:v>
                </c:pt>
                <c:pt idx="295">
                  <c:v>0.19042264736102704</c:v>
                </c:pt>
                <c:pt idx="296">
                  <c:v>0.18059626789423291</c:v>
                </c:pt>
                <c:pt idx="297">
                  <c:v>0.17075182895114532</c:v>
                </c:pt>
                <c:pt idx="298">
                  <c:v>0.16089031496745576</c:v>
                </c:pt>
                <c:pt idx="299">
                  <c:v>0.15101271208634384</c:v>
                </c:pt>
                <c:pt idx="300">
                  <c:v>0.14112000805986721</c:v>
                </c:pt>
                <c:pt idx="301">
                  <c:v>0.13121319215018423</c:v>
                </c:pt>
                <c:pt idx="302">
                  <c:v>0.12129325503062975</c:v>
                </c:pt>
                <c:pt idx="303">
                  <c:v>0.11136118868665001</c:v>
                </c:pt>
                <c:pt idx="304">
                  <c:v>0.10141798631660186</c:v>
                </c:pt>
                <c:pt idx="305">
                  <c:v>9.1464642232437193E-2</c:v>
                </c:pt>
                <c:pt idx="306">
                  <c:v>8.150215176026912E-2</c:v>
                </c:pt>
                <c:pt idx="307">
                  <c:v>7.1531511140843704E-2</c:v>
                </c:pt>
                <c:pt idx="308">
                  <c:v>6.1553717429913148E-2</c:v>
                </c:pt>
                <c:pt idx="309">
                  <c:v>5.1569768398534638E-2</c:v>
                </c:pt>
                <c:pt idx="310">
                  <c:v>4.1580662433290491E-2</c:v>
                </c:pt>
                <c:pt idx="311">
                  <c:v>3.1587398436453896E-2</c:v>
                </c:pt>
                <c:pt idx="312">
                  <c:v>2.1590975726095959E-2</c:v>
                </c:pt>
                <c:pt idx="313">
                  <c:v>1.1592393936158275E-2</c:v>
                </c:pt>
                <c:pt idx="314">
                  <c:v>1.5926529164868282E-3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E8-44D7-BDB1-6ACE309FC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447392"/>
        <c:axId val="99461504"/>
      </c:scatterChart>
      <c:valAx>
        <c:axId val="29447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461504"/>
        <c:crosses val="autoZero"/>
        <c:crossBetween val="midCat"/>
      </c:valAx>
      <c:valAx>
        <c:axId val="99461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447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61383708019353E-2"/>
          <c:y val="0.17256756322742106"/>
          <c:w val="0.93589702363352145"/>
          <c:h val="0.8274324367725789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C40F0F"/>
              </a:solidFill>
              <a:round/>
            </a:ln>
            <a:effectLst/>
          </c:spPr>
          <c:marker>
            <c:symbol val="none"/>
          </c:marker>
          <c:xVal>
            <c:numRef>
              <c:f>Arkusz1!$D$5:$D$796</c:f>
              <c:numCache>
                <c:formatCode>General</c:formatCode>
                <c:ptCount val="79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4.2399999999999904</c:v>
                </c:pt>
                <c:pt idx="425">
                  <c:v>4.2499999999999902</c:v>
                </c:pt>
                <c:pt idx="426">
                  <c:v>4.25999999999999</c:v>
                </c:pt>
                <c:pt idx="427">
                  <c:v>4.2699999999999898</c:v>
                </c:pt>
                <c:pt idx="428">
                  <c:v>4.2799999999999896</c:v>
                </c:pt>
                <c:pt idx="429">
                  <c:v>4.2899999999999903</c:v>
                </c:pt>
                <c:pt idx="430">
                  <c:v>4.2999999999999901</c:v>
                </c:pt>
                <c:pt idx="431">
                  <c:v>4.3099999999999898</c:v>
                </c:pt>
                <c:pt idx="432">
                  <c:v>4.3199999999999896</c:v>
                </c:pt>
                <c:pt idx="433">
                  <c:v>4.3299999999999903</c:v>
                </c:pt>
                <c:pt idx="434">
                  <c:v>4.3399999999999901</c:v>
                </c:pt>
                <c:pt idx="435">
                  <c:v>4.3499999999999899</c:v>
                </c:pt>
                <c:pt idx="436">
                  <c:v>4.3599999999999897</c:v>
                </c:pt>
                <c:pt idx="437">
                  <c:v>4.3699999999999903</c:v>
                </c:pt>
                <c:pt idx="438">
                  <c:v>4.3799999999999901</c:v>
                </c:pt>
                <c:pt idx="439">
                  <c:v>4.3899999999999899</c:v>
                </c:pt>
                <c:pt idx="440">
                  <c:v>4.3999999999999897</c:v>
                </c:pt>
                <c:pt idx="441">
                  <c:v>4.4099999999999904</c:v>
                </c:pt>
                <c:pt idx="442">
                  <c:v>4.4199999999999902</c:v>
                </c:pt>
                <c:pt idx="443">
                  <c:v>4.4299999999999899</c:v>
                </c:pt>
                <c:pt idx="444">
                  <c:v>4.4399999999999897</c:v>
                </c:pt>
                <c:pt idx="445">
                  <c:v>4.4499999999999904</c:v>
                </c:pt>
                <c:pt idx="446">
                  <c:v>4.4599999999999902</c:v>
                </c:pt>
                <c:pt idx="447">
                  <c:v>4.46999999999999</c:v>
                </c:pt>
                <c:pt idx="448">
                  <c:v>4.4799999999999898</c:v>
                </c:pt>
                <c:pt idx="449">
                  <c:v>4.4899999999999904</c:v>
                </c:pt>
                <c:pt idx="450">
                  <c:v>4.4999999999999902</c:v>
                </c:pt>
                <c:pt idx="451">
                  <c:v>4.50999999999999</c:v>
                </c:pt>
                <c:pt idx="452">
                  <c:v>4.5199999999999898</c:v>
                </c:pt>
                <c:pt idx="453">
                  <c:v>4.5299999999999896</c:v>
                </c:pt>
                <c:pt idx="454">
                  <c:v>4.5399999999999903</c:v>
                </c:pt>
                <c:pt idx="455">
                  <c:v>4.5499999999999901</c:v>
                </c:pt>
                <c:pt idx="456">
                  <c:v>4.5599999999999898</c:v>
                </c:pt>
                <c:pt idx="457">
                  <c:v>4.5699999999999896</c:v>
                </c:pt>
                <c:pt idx="458">
                  <c:v>4.5799999999999903</c:v>
                </c:pt>
                <c:pt idx="459">
                  <c:v>4.5899999999999901</c:v>
                </c:pt>
                <c:pt idx="460">
                  <c:v>4.5999999999999899</c:v>
                </c:pt>
                <c:pt idx="461">
                  <c:v>4.6099999999999897</c:v>
                </c:pt>
                <c:pt idx="462">
                  <c:v>4.6199999999999903</c:v>
                </c:pt>
                <c:pt idx="463">
                  <c:v>4.6299999999999901</c:v>
                </c:pt>
                <c:pt idx="464">
                  <c:v>4.6399999999999899</c:v>
                </c:pt>
                <c:pt idx="465">
                  <c:v>4.6499999999999897</c:v>
                </c:pt>
                <c:pt idx="466">
                  <c:v>4.6599999999999904</c:v>
                </c:pt>
                <c:pt idx="467">
                  <c:v>4.6699999999999902</c:v>
                </c:pt>
                <c:pt idx="468">
                  <c:v>4.6799999999999899</c:v>
                </c:pt>
                <c:pt idx="469">
                  <c:v>4.6899999999999897</c:v>
                </c:pt>
                <c:pt idx="470">
                  <c:v>4.6999999999999904</c:v>
                </c:pt>
                <c:pt idx="471">
                  <c:v>4.7099999999999804</c:v>
                </c:pt>
                <c:pt idx="472">
                  <c:v>4.7199999999999802</c:v>
                </c:pt>
                <c:pt idx="473">
                  <c:v>4.72999999999998</c:v>
                </c:pt>
                <c:pt idx="474">
                  <c:v>4.7399999999999798</c:v>
                </c:pt>
                <c:pt idx="475">
                  <c:v>4.7499999999999796</c:v>
                </c:pt>
                <c:pt idx="476">
                  <c:v>4.7599999999999802</c:v>
                </c:pt>
                <c:pt idx="477">
                  <c:v>4.76999999999998</c:v>
                </c:pt>
                <c:pt idx="478">
                  <c:v>4.7799999999999798</c:v>
                </c:pt>
                <c:pt idx="479">
                  <c:v>4.7899999999999796</c:v>
                </c:pt>
                <c:pt idx="480">
                  <c:v>4.7999999999999803</c:v>
                </c:pt>
                <c:pt idx="481">
                  <c:v>4.8099999999999801</c:v>
                </c:pt>
                <c:pt idx="482">
                  <c:v>4.8199999999999799</c:v>
                </c:pt>
                <c:pt idx="483">
                  <c:v>4.8299999999999796</c:v>
                </c:pt>
                <c:pt idx="484">
                  <c:v>4.8399999999999803</c:v>
                </c:pt>
                <c:pt idx="485">
                  <c:v>4.8499999999999801</c:v>
                </c:pt>
                <c:pt idx="486">
                  <c:v>4.8599999999999799</c:v>
                </c:pt>
                <c:pt idx="487">
                  <c:v>4.8699999999999797</c:v>
                </c:pt>
                <c:pt idx="488">
                  <c:v>4.8799999999999804</c:v>
                </c:pt>
                <c:pt idx="489">
                  <c:v>4.8899999999999801</c:v>
                </c:pt>
                <c:pt idx="490">
                  <c:v>4.8999999999999799</c:v>
                </c:pt>
                <c:pt idx="491">
                  <c:v>4.9099999999999797</c:v>
                </c:pt>
                <c:pt idx="492">
                  <c:v>4.9199999999999804</c:v>
                </c:pt>
                <c:pt idx="493">
                  <c:v>4.9299999999999802</c:v>
                </c:pt>
                <c:pt idx="494">
                  <c:v>4.93999999999998</c:v>
                </c:pt>
                <c:pt idx="495">
                  <c:v>4.9499999999999797</c:v>
                </c:pt>
                <c:pt idx="496">
                  <c:v>4.9599999999999804</c:v>
                </c:pt>
                <c:pt idx="497">
                  <c:v>4.9699999999999802</c:v>
                </c:pt>
                <c:pt idx="498">
                  <c:v>4.97999999999998</c:v>
                </c:pt>
                <c:pt idx="499">
                  <c:v>4.9899999999999798</c:v>
                </c:pt>
                <c:pt idx="500">
                  <c:v>4.9999999999999796</c:v>
                </c:pt>
                <c:pt idx="501">
                  <c:v>5.0099999999999802</c:v>
                </c:pt>
                <c:pt idx="502">
                  <c:v>5.01999999999998</c:v>
                </c:pt>
                <c:pt idx="503">
                  <c:v>5.0299999999999798</c:v>
                </c:pt>
                <c:pt idx="504">
                  <c:v>5.0399999999999796</c:v>
                </c:pt>
                <c:pt idx="505">
                  <c:v>5.0499999999999803</c:v>
                </c:pt>
                <c:pt idx="506">
                  <c:v>5.0599999999999801</c:v>
                </c:pt>
                <c:pt idx="507">
                  <c:v>5.0699999999999799</c:v>
                </c:pt>
                <c:pt idx="508">
                  <c:v>5.0799999999999796</c:v>
                </c:pt>
                <c:pt idx="509">
                  <c:v>5.0899999999999803</c:v>
                </c:pt>
                <c:pt idx="510">
                  <c:v>5.0999999999999801</c:v>
                </c:pt>
                <c:pt idx="511">
                  <c:v>5.1099999999999799</c:v>
                </c:pt>
                <c:pt idx="512">
                  <c:v>5.1199999999999797</c:v>
                </c:pt>
                <c:pt idx="513">
                  <c:v>5.1299999999999804</c:v>
                </c:pt>
                <c:pt idx="514">
                  <c:v>5.1399999999999801</c:v>
                </c:pt>
                <c:pt idx="515">
                  <c:v>5.1499999999999799</c:v>
                </c:pt>
                <c:pt idx="516">
                  <c:v>5.1599999999999797</c:v>
                </c:pt>
                <c:pt idx="517">
                  <c:v>5.1699999999999804</c:v>
                </c:pt>
                <c:pt idx="518">
                  <c:v>5.1799999999999802</c:v>
                </c:pt>
                <c:pt idx="519">
                  <c:v>5.1899999999999702</c:v>
                </c:pt>
                <c:pt idx="520">
                  <c:v>5.19999999999997</c:v>
                </c:pt>
                <c:pt idx="521">
                  <c:v>5.2099999999999698</c:v>
                </c:pt>
                <c:pt idx="522">
                  <c:v>5.2199999999999704</c:v>
                </c:pt>
                <c:pt idx="523">
                  <c:v>5.2299999999999702</c:v>
                </c:pt>
                <c:pt idx="524">
                  <c:v>5.23999999999997</c:v>
                </c:pt>
                <c:pt idx="525">
                  <c:v>5.2499999999999698</c:v>
                </c:pt>
                <c:pt idx="526">
                  <c:v>5.2599999999999696</c:v>
                </c:pt>
                <c:pt idx="527">
                  <c:v>5.2699999999999703</c:v>
                </c:pt>
                <c:pt idx="528">
                  <c:v>5.2799999999999701</c:v>
                </c:pt>
                <c:pt idx="529">
                  <c:v>5.2899999999999698</c:v>
                </c:pt>
                <c:pt idx="530">
                  <c:v>5.2999999999999696</c:v>
                </c:pt>
                <c:pt idx="531">
                  <c:v>5.3099999999999703</c:v>
                </c:pt>
                <c:pt idx="532">
                  <c:v>5.3199999999999701</c:v>
                </c:pt>
                <c:pt idx="533">
                  <c:v>5.3299999999999699</c:v>
                </c:pt>
                <c:pt idx="534">
                  <c:v>5.3399999999999697</c:v>
                </c:pt>
                <c:pt idx="535">
                  <c:v>5.3499999999999703</c:v>
                </c:pt>
                <c:pt idx="536">
                  <c:v>5.3599999999999701</c:v>
                </c:pt>
                <c:pt idx="537">
                  <c:v>5.3699999999999699</c:v>
                </c:pt>
                <c:pt idx="538">
                  <c:v>5.3799999999999697</c:v>
                </c:pt>
                <c:pt idx="539">
                  <c:v>5.3899999999999704</c:v>
                </c:pt>
                <c:pt idx="540">
                  <c:v>5.3999999999999702</c:v>
                </c:pt>
                <c:pt idx="541">
                  <c:v>5.4099999999999699</c:v>
                </c:pt>
                <c:pt idx="542">
                  <c:v>5.4199999999999697</c:v>
                </c:pt>
                <c:pt idx="543">
                  <c:v>5.4299999999999704</c:v>
                </c:pt>
                <c:pt idx="544">
                  <c:v>5.4399999999999702</c:v>
                </c:pt>
                <c:pt idx="545">
                  <c:v>5.44999999999997</c:v>
                </c:pt>
                <c:pt idx="546">
                  <c:v>5.4599999999999698</c:v>
                </c:pt>
                <c:pt idx="547">
                  <c:v>5.4699999999999704</c:v>
                </c:pt>
                <c:pt idx="548">
                  <c:v>5.4799999999999702</c:v>
                </c:pt>
                <c:pt idx="549">
                  <c:v>5.48999999999997</c:v>
                </c:pt>
                <c:pt idx="550">
                  <c:v>5.4999999999999698</c:v>
                </c:pt>
                <c:pt idx="551">
                  <c:v>5.5099999999999696</c:v>
                </c:pt>
                <c:pt idx="552">
                  <c:v>5.5199999999999703</c:v>
                </c:pt>
                <c:pt idx="553">
                  <c:v>5.5299999999999701</c:v>
                </c:pt>
                <c:pt idx="554">
                  <c:v>5.5399999999999698</c:v>
                </c:pt>
                <c:pt idx="555">
                  <c:v>5.5499999999999696</c:v>
                </c:pt>
                <c:pt idx="556">
                  <c:v>5.5599999999999703</c:v>
                </c:pt>
                <c:pt idx="557">
                  <c:v>5.5699999999999701</c:v>
                </c:pt>
                <c:pt idx="558">
                  <c:v>5.5799999999999699</c:v>
                </c:pt>
                <c:pt idx="559">
                  <c:v>5.5899999999999697</c:v>
                </c:pt>
                <c:pt idx="560">
                  <c:v>5.5999999999999703</c:v>
                </c:pt>
                <c:pt idx="561">
                  <c:v>5.6099999999999701</c:v>
                </c:pt>
                <c:pt idx="562">
                  <c:v>5.6199999999999699</c:v>
                </c:pt>
                <c:pt idx="563">
                  <c:v>5.6299999999999697</c:v>
                </c:pt>
                <c:pt idx="564">
                  <c:v>5.6399999999999704</c:v>
                </c:pt>
                <c:pt idx="565">
                  <c:v>5.6499999999999702</c:v>
                </c:pt>
                <c:pt idx="566">
                  <c:v>5.6599999999999602</c:v>
                </c:pt>
                <c:pt idx="567">
                  <c:v>5.66999999999996</c:v>
                </c:pt>
                <c:pt idx="568">
                  <c:v>5.6799999999999597</c:v>
                </c:pt>
                <c:pt idx="569">
                  <c:v>5.6899999999999604</c:v>
                </c:pt>
                <c:pt idx="570">
                  <c:v>5.6999999999999602</c:v>
                </c:pt>
                <c:pt idx="571">
                  <c:v>5.70999999999996</c:v>
                </c:pt>
                <c:pt idx="572">
                  <c:v>5.7199999999999598</c:v>
                </c:pt>
                <c:pt idx="573">
                  <c:v>5.7299999999999596</c:v>
                </c:pt>
                <c:pt idx="574">
                  <c:v>5.7399999999999602</c:v>
                </c:pt>
                <c:pt idx="575">
                  <c:v>5.74999999999996</c:v>
                </c:pt>
                <c:pt idx="576">
                  <c:v>5.7599999999999598</c:v>
                </c:pt>
                <c:pt idx="577">
                  <c:v>5.7699999999999596</c:v>
                </c:pt>
                <c:pt idx="578">
                  <c:v>5.7799999999999603</c:v>
                </c:pt>
                <c:pt idx="579">
                  <c:v>5.7899999999999601</c:v>
                </c:pt>
                <c:pt idx="580">
                  <c:v>5.7999999999999599</c:v>
                </c:pt>
                <c:pt idx="581">
                  <c:v>5.8099999999999596</c:v>
                </c:pt>
                <c:pt idx="582">
                  <c:v>5.8199999999999603</c:v>
                </c:pt>
                <c:pt idx="583">
                  <c:v>5.8299999999999601</c:v>
                </c:pt>
                <c:pt idx="584">
                  <c:v>5.8399999999999599</c:v>
                </c:pt>
                <c:pt idx="585">
                  <c:v>5.8499999999999597</c:v>
                </c:pt>
                <c:pt idx="586">
                  <c:v>5.8599999999999604</c:v>
                </c:pt>
                <c:pt idx="587">
                  <c:v>5.8699999999999601</c:v>
                </c:pt>
                <c:pt idx="588">
                  <c:v>5.8799999999999599</c:v>
                </c:pt>
                <c:pt idx="589">
                  <c:v>5.8899999999999597</c:v>
                </c:pt>
                <c:pt idx="590">
                  <c:v>5.8999999999999604</c:v>
                </c:pt>
                <c:pt idx="591">
                  <c:v>5.9099999999999602</c:v>
                </c:pt>
                <c:pt idx="592">
                  <c:v>5.91999999999996</c:v>
                </c:pt>
                <c:pt idx="593">
                  <c:v>5.9299999999999597</c:v>
                </c:pt>
                <c:pt idx="594">
                  <c:v>5.9399999999999604</c:v>
                </c:pt>
                <c:pt idx="595">
                  <c:v>5.9499999999999602</c:v>
                </c:pt>
                <c:pt idx="596">
                  <c:v>5.95999999999996</c:v>
                </c:pt>
                <c:pt idx="597">
                  <c:v>5.9699999999999598</c:v>
                </c:pt>
                <c:pt idx="598">
                  <c:v>5.9799999999999596</c:v>
                </c:pt>
                <c:pt idx="599">
                  <c:v>5.9899999999999602</c:v>
                </c:pt>
                <c:pt idx="600">
                  <c:v>5.99999999999996</c:v>
                </c:pt>
                <c:pt idx="601">
                  <c:v>6.0099999999999598</c:v>
                </c:pt>
                <c:pt idx="602">
                  <c:v>6.0199999999999596</c:v>
                </c:pt>
                <c:pt idx="603">
                  <c:v>6.0299999999999603</c:v>
                </c:pt>
                <c:pt idx="604">
                  <c:v>6.0399999999999601</c:v>
                </c:pt>
                <c:pt idx="605">
                  <c:v>6.0499999999999599</c:v>
                </c:pt>
                <c:pt idx="606">
                  <c:v>6.0599999999999596</c:v>
                </c:pt>
                <c:pt idx="607">
                  <c:v>6.0699999999999603</c:v>
                </c:pt>
                <c:pt idx="608">
                  <c:v>6.0799999999999601</c:v>
                </c:pt>
                <c:pt idx="609">
                  <c:v>6.0899999999999599</c:v>
                </c:pt>
                <c:pt idx="610">
                  <c:v>6.0999999999999597</c:v>
                </c:pt>
                <c:pt idx="611">
                  <c:v>6.1099999999999604</c:v>
                </c:pt>
                <c:pt idx="612">
                  <c:v>6.1199999999999601</c:v>
                </c:pt>
                <c:pt idx="613">
                  <c:v>6.1299999999999502</c:v>
                </c:pt>
                <c:pt idx="614">
                  <c:v>6.1399999999999499</c:v>
                </c:pt>
                <c:pt idx="615">
                  <c:v>6.1499999999999497</c:v>
                </c:pt>
                <c:pt idx="616">
                  <c:v>6.1599999999999504</c:v>
                </c:pt>
                <c:pt idx="617">
                  <c:v>6.1699999999999502</c:v>
                </c:pt>
                <c:pt idx="618">
                  <c:v>6.17999999999995</c:v>
                </c:pt>
                <c:pt idx="619">
                  <c:v>6.1899999999999498</c:v>
                </c:pt>
                <c:pt idx="620">
                  <c:v>6.1999999999999504</c:v>
                </c:pt>
                <c:pt idx="621">
                  <c:v>6.2099999999999502</c:v>
                </c:pt>
                <c:pt idx="622">
                  <c:v>6.21999999999995</c:v>
                </c:pt>
                <c:pt idx="623">
                  <c:v>6.2299999999999498</c:v>
                </c:pt>
                <c:pt idx="624">
                  <c:v>6.2399999999999496</c:v>
                </c:pt>
                <c:pt idx="625">
                  <c:v>6.2499999999999503</c:v>
                </c:pt>
                <c:pt idx="626">
                  <c:v>6.25999999999995</c:v>
                </c:pt>
                <c:pt idx="627">
                  <c:v>6.2699999999999498</c:v>
                </c:pt>
              </c:numCache>
            </c:numRef>
          </c:xVal>
          <c:yVal>
            <c:numRef>
              <c:f>Arkusz1!$E$5:$E$796</c:f>
              <c:numCache>
                <c:formatCode>General</c:formatCode>
                <c:ptCount val="792"/>
                <c:pt idx="0">
                  <c:v>0</c:v>
                </c:pt>
                <c:pt idx="1">
                  <c:v>9.9998333341666645E-3</c:v>
                </c:pt>
                <c:pt idx="2">
                  <c:v>1.999866669333308E-2</c:v>
                </c:pt>
                <c:pt idx="3">
                  <c:v>2.999550020249566E-2</c:v>
                </c:pt>
                <c:pt idx="4">
                  <c:v>3.9989334186634161E-2</c:v>
                </c:pt>
                <c:pt idx="5">
                  <c:v>4.9979169270678331E-2</c:v>
                </c:pt>
                <c:pt idx="6">
                  <c:v>5.9964006479444595E-2</c:v>
                </c:pt>
                <c:pt idx="7">
                  <c:v>6.9942847337532768E-2</c:v>
                </c:pt>
                <c:pt idx="8">
                  <c:v>7.9914693969172695E-2</c:v>
                </c:pt>
                <c:pt idx="9">
                  <c:v>8.987854919801104E-2</c:v>
                </c:pt>
                <c:pt idx="10">
                  <c:v>9.9833416646828155E-2</c:v>
                </c:pt>
                <c:pt idx="11">
                  <c:v>0.10977830083717481</c:v>
                </c:pt>
                <c:pt idx="12">
                  <c:v>0.11971220728891936</c:v>
                </c:pt>
                <c:pt idx="13">
                  <c:v>0.12963414261969486</c:v>
                </c:pt>
                <c:pt idx="14">
                  <c:v>0.13954311464423649</c:v>
                </c:pt>
                <c:pt idx="15">
                  <c:v>0.14943813247359922</c:v>
                </c:pt>
                <c:pt idx="16">
                  <c:v>0.15931820661424598</c:v>
                </c:pt>
                <c:pt idx="17">
                  <c:v>0.16918234906699603</c:v>
                </c:pt>
                <c:pt idx="18">
                  <c:v>0.17902957342582418</c:v>
                </c:pt>
                <c:pt idx="19">
                  <c:v>0.18885889497650057</c:v>
                </c:pt>
                <c:pt idx="20">
                  <c:v>0.19866933079506122</c:v>
                </c:pt>
                <c:pt idx="21">
                  <c:v>0.20845989984609956</c:v>
                </c:pt>
                <c:pt idx="22">
                  <c:v>0.21822962308086932</c:v>
                </c:pt>
                <c:pt idx="23">
                  <c:v>0.22797752353518841</c:v>
                </c:pt>
                <c:pt idx="24">
                  <c:v>0.23770262642713458</c:v>
                </c:pt>
                <c:pt idx="25">
                  <c:v>0.24740395925452294</c:v>
                </c:pt>
                <c:pt idx="26">
                  <c:v>0.25708055189215512</c:v>
                </c:pt>
                <c:pt idx="27">
                  <c:v>0.26673143668883115</c:v>
                </c:pt>
                <c:pt idx="28">
                  <c:v>0.27635564856411376</c:v>
                </c:pt>
                <c:pt idx="29">
                  <c:v>0.28595222510483553</c:v>
                </c:pt>
                <c:pt idx="30">
                  <c:v>0.29552020666133955</c:v>
                </c:pt>
                <c:pt idx="31">
                  <c:v>0.3050586364434435</c:v>
                </c:pt>
                <c:pt idx="32">
                  <c:v>0.31456656061611776</c:v>
                </c:pt>
                <c:pt idx="33">
                  <c:v>0.32404302839486837</c:v>
                </c:pt>
                <c:pt idx="34">
                  <c:v>0.3334870921408144</c:v>
                </c:pt>
                <c:pt idx="35">
                  <c:v>0.34289780745545134</c:v>
                </c:pt>
                <c:pt idx="36">
                  <c:v>0.35227423327508994</c:v>
                </c:pt>
                <c:pt idx="37">
                  <c:v>0.36161543196496199</c:v>
                </c:pt>
                <c:pt idx="38">
                  <c:v>0.37092046941298268</c:v>
                </c:pt>
                <c:pt idx="39">
                  <c:v>0.38018841512316143</c:v>
                </c:pt>
                <c:pt idx="40">
                  <c:v>0.38941834230865052</c:v>
                </c:pt>
                <c:pt idx="41">
                  <c:v>0.39860932798442289</c:v>
                </c:pt>
                <c:pt idx="42">
                  <c:v>0.40776045305957015</c:v>
                </c:pt>
                <c:pt idx="43">
                  <c:v>0.41687080242921076</c:v>
                </c:pt>
                <c:pt idx="44">
                  <c:v>0.42593946506599961</c:v>
                </c:pt>
                <c:pt idx="45">
                  <c:v>0.43496553411123023</c:v>
                </c:pt>
                <c:pt idx="46">
                  <c:v>0.44394810696551978</c:v>
                </c:pt>
                <c:pt idx="47">
                  <c:v>0.45288628537906828</c:v>
                </c:pt>
                <c:pt idx="48">
                  <c:v>0.4617791755414829</c:v>
                </c:pt>
                <c:pt idx="49">
                  <c:v>0.47062588817115802</c:v>
                </c:pt>
                <c:pt idx="50">
                  <c:v>0.47942553860420301</c:v>
                </c:pt>
                <c:pt idx="51">
                  <c:v>0.48817724688290748</c:v>
                </c:pt>
                <c:pt idx="52">
                  <c:v>0.49688013784373675</c:v>
                </c:pt>
                <c:pt idx="53">
                  <c:v>0.50553334120484694</c:v>
                </c:pt>
                <c:pt idx="54">
                  <c:v>0.51413599165311319</c:v>
                </c:pt>
                <c:pt idx="55">
                  <c:v>0.52268722893065922</c:v>
                </c:pt>
                <c:pt idx="56">
                  <c:v>0.5311861979208834</c:v>
                </c:pt>
                <c:pt idx="57">
                  <c:v>0.53963204873396919</c:v>
                </c:pt>
                <c:pt idx="58">
                  <c:v>0.54802393679187356</c:v>
                </c:pt>
                <c:pt idx="59">
                  <c:v>0.55636102291278378</c:v>
                </c:pt>
                <c:pt idx="60">
                  <c:v>0.56464247339503537</c:v>
                </c:pt>
                <c:pt idx="61">
                  <c:v>0.57286746010048128</c:v>
                </c:pt>
                <c:pt idx="62">
                  <c:v>0.58103516053730508</c:v>
                </c:pt>
                <c:pt idx="63">
                  <c:v>0.5891447579422695</c:v>
                </c:pt>
                <c:pt idx="64">
                  <c:v>0.59719544136239211</c:v>
                </c:pt>
                <c:pt idx="65">
                  <c:v>0.60518640573603955</c:v>
                </c:pt>
                <c:pt idx="66">
                  <c:v>0.6131168519734338</c:v>
                </c:pt>
                <c:pt idx="67">
                  <c:v>0.62098598703655972</c:v>
                </c:pt>
                <c:pt idx="68">
                  <c:v>0.62879302401846859</c:v>
                </c:pt>
                <c:pt idx="69">
                  <c:v>0.63653718222196787</c:v>
                </c:pt>
                <c:pt idx="70">
                  <c:v>0.64421768723769102</c:v>
                </c:pt>
                <c:pt idx="71">
                  <c:v>0.65183377102153661</c:v>
                </c:pt>
                <c:pt idx="72">
                  <c:v>0.6593846719714731</c:v>
                </c:pt>
                <c:pt idx="73">
                  <c:v>0.66686963500369789</c:v>
                </c:pt>
                <c:pt idx="74">
                  <c:v>0.67428791162814505</c:v>
                </c:pt>
                <c:pt idx="75">
                  <c:v>0.68163876002333412</c:v>
                </c:pt>
                <c:pt idx="76">
                  <c:v>0.68892144511055131</c:v>
                </c:pt>
                <c:pt idx="77">
                  <c:v>0.69613523862735671</c:v>
                </c:pt>
                <c:pt idx="78">
                  <c:v>0.70327941920041015</c:v>
                </c:pt>
                <c:pt idx="79">
                  <c:v>0.71035327241760782</c:v>
                </c:pt>
                <c:pt idx="80">
                  <c:v>0.71735609089952279</c:v>
                </c:pt>
                <c:pt idx="81">
                  <c:v>0.72428717437014256</c:v>
                </c:pt>
                <c:pt idx="82">
                  <c:v>0.73114582972689579</c:v>
                </c:pt>
                <c:pt idx="83">
                  <c:v>0.73793137110996265</c:v>
                </c:pt>
                <c:pt idx="84">
                  <c:v>0.7446431199708593</c:v>
                </c:pt>
                <c:pt idx="85">
                  <c:v>0.75128040514029271</c:v>
                </c:pt>
                <c:pt idx="86">
                  <c:v>0.75784256289527696</c:v>
                </c:pt>
                <c:pt idx="87">
                  <c:v>0.76432893702550508</c:v>
                </c:pt>
                <c:pt idx="88">
                  <c:v>0.7707388788989693</c:v>
                </c:pt>
                <c:pt idx="89">
                  <c:v>0.77707174752682384</c:v>
                </c:pt>
                <c:pt idx="90">
                  <c:v>0.78332690962748341</c:v>
                </c:pt>
                <c:pt idx="91">
                  <c:v>0.78950373968995047</c:v>
                </c:pt>
                <c:pt idx="92">
                  <c:v>0.79560162003636603</c:v>
                </c:pt>
                <c:pt idx="93">
                  <c:v>0.80161994088377719</c:v>
                </c:pt>
                <c:pt idx="94">
                  <c:v>0.80755810040511422</c:v>
                </c:pt>
                <c:pt idx="95">
                  <c:v>0.81341550478937374</c:v>
                </c:pt>
                <c:pt idx="96">
                  <c:v>0.81919156830099826</c:v>
                </c:pt>
                <c:pt idx="97">
                  <c:v>0.82488571333845007</c:v>
                </c:pt>
                <c:pt idx="98">
                  <c:v>0.83049737049197048</c:v>
                </c:pt>
                <c:pt idx="99">
                  <c:v>0.83602597860052053</c:v>
                </c:pt>
                <c:pt idx="100">
                  <c:v>0.8414709848078965</c:v>
                </c:pt>
                <c:pt idx="101">
                  <c:v>0.84683184461801519</c:v>
                </c:pt>
                <c:pt idx="102">
                  <c:v>0.85210802194936297</c:v>
                </c:pt>
                <c:pt idx="103">
                  <c:v>0.85729898918860337</c:v>
                </c:pt>
                <c:pt idx="104">
                  <c:v>0.86240422724333843</c:v>
                </c:pt>
                <c:pt idx="105">
                  <c:v>0.86742322559401697</c:v>
                </c:pt>
                <c:pt idx="106">
                  <c:v>0.87235548234498628</c:v>
                </c:pt>
                <c:pt idx="107">
                  <c:v>0.87720050427468166</c:v>
                </c:pt>
                <c:pt idx="108">
                  <c:v>0.88195780688494751</c:v>
                </c:pt>
                <c:pt idx="109">
                  <c:v>0.88662691444948727</c:v>
                </c:pt>
                <c:pt idx="110">
                  <c:v>0.89120736006143542</c:v>
                </c:pt>
                <c:pt idx="111">
                  <c:v>0.89569868568004762</c:v>
                </c:pt>
                <c:pt idx="112">
                  <c:v>0.90010044217650509</c:v>
                </c:pt>
                <c:pt idx="113">
                  <c:v>0.90441218937882584</c:v>
                </c:pt>
                <c:pt idx="114">
                  <c:v>0.90863349611588318</c:v>
                </c:pt>
                <c:pt idx="115">
                  <c:v>0.91276394026052099</c:v>
                </c:pt>
                <c:pt idx="116">
                  <c:v>0.91680310877176685</c:v>
                </c:pt>
                <c:pt idx="117">
                  <c:v>0.92075059773613566</c:v>
                </c:pt>
                <c:pt idx="118">
                  <c:v>0.92460601240802032</c:v>
                </c:pt>
                <c:pt idx="119">
                  <c:v>0.92836896724916662</c:v>
                </c:pt>
                <c:pt idx="120">
                  <c:v>0.93203908596722629</c:v>
                </c:pt>
                <c:pt idx="121">
                  <c:v>0.93561600155338587</c:v>
                </c:pt>
                <c:pt idx="122">
                  <c:v>0.9390993563190676</c:v>
                </c:pt>
                <c:pt idx="123">
                  <c:v>0.94248880193169748</c:v>
                </c:pt>
                <c:pt idx="124">
                  <c:v>0.94578399944953895</c:v>
                </c:pt>
                <c:pt idx="125">
                  <c:v>0.9489846193555862</c:v>
                </c:pt>
                <c:pt idx="126">
                  <c:v>0.95209034159051575</c:v>
                </c:pt>
                <c:pt idx="127">
                  <c:v>0.95510085558469227</c:v>
                </c:pt>
                <c:pt idx="128">
                  <c:v>0.95801586028922492</c:v>
                </c:pt>
                <c:pt idx="129">
                  <c:v>0.96083506420607268</c:v>
                </c:pt>
                <c:pt idx="130">
                  <c:v>0.96355818541719296</c:v>
                </c:pt>
                <c:pt idx="131">
                  <c:v>0.96618495161273399</c:v>
                </c:pt>
                <c:pt idx="132">
                  <c:v>0.96871510011826523</c:v>
                </c:pt>
                <c:pt idx="133">
                  <c:v>0.97114837792104458</c:v>
                </c:pt>
                <c:pt idx="134">
                  <c:v>0.97348454169531939</c:v>
                </c:pt>
                <c:pt idx="135">
                  <c:v>0.97572335782665909</c:v>
                </c:pt>
                <c:pt idx="136">
                  <c:v>0.97786460243531625</c:v>
                </c:pt>
                <c:pt idx="137">
                  <c:v>0.97990806139861419</c:v>
                </c:pt>
                <c:pt idx="138">
                  <c:v>0.98185353037235967</c:v>
                </c:pt>
                <c:pt idx="139">
                  <c:v>0.98370081481127658</c:v>
                </c:pt>
                <c:pt idx="140">
                  <c:v>0.98544972998846014</c:v>
                </c:pt>
                <c:pt idx="141">
                  <c:v>0.98710010101385037</c:v>
                </c:pt>
                <c:pt idx="142">
                  <c:v>0.98865176285171974</c:v>
                </c:pt>
                <c:pt idx="143">
                  <c:v>0.99010456033717775</c:v>
                </c:pt>
                <c:pt idx="144">
                  <c:v>0.99145834819168643</c:v>
                </c:pt>
                <c:pt idx="145">
                  <c:v>0.99271299103758848</c:v>
                </c:pt>
                <c:pt idx="146">
                  <c:v>0.99386836341164486</c:v>
                </c:pt>
                <c:pt idx="147">
                  <c:v>0.99492434977758093</c:v>
                </c:pt>
                <c:pt idx="148">
                  <c:v>0.99588084453764003</c:v>
                </c:pt>
                <c:pt idx="149">
                  <c:v>0.99673775204314341</c:v>
                </c:pt>
                <c:pt idx="150">
                  <c:v>0.99749498660405445</c:v>
                </c:pt>
                <c:pt idx="151">
                  <c:v>0.99815247249754813</c:v>
                </c:pt>
                <c:pt idx="152">
                  <c:v>0.998710143975583</c:v>
                </c:pt>
                <c:pt idx="153">
                  <c:v>0.99916794527147601</c:v>
                </c:pt>
                <c:pt idx="154">
                  <c:v>0.99952583060547906</c:v>
                </c:pt>
                <c:pt idx="155">
                  <c:v>0.99978376418935699</c:v>
                </c:pt>
                <c:pt idx="156">
                  <c:v>0.9999417202299663</c:v>
                </c:pt>
                <c:pt idx="157">
                  <c:v>0.99999968293183461</c:v>
                </c:pt>
                <c:pt idx="158">
                  <c:v>0.99995764649874008</c:v>
                </c:pt>
                <c:pt idx="159">
                  <c:v>0.99981561513429085</c:v>
                </c:pt>
                <c:pt idx="160">
                  <c:v>0.99957360304150511</c:v>
                </c:pt>
                <c:pt idx="161">
                  <c:v>0.99923163442139051</c:v>
                </c:pt>
                <c:pt idx="162">
                  <c:v>0.99878974347052396</c:v>
                </c:pt>
                <c:pt idx="163">
                  <c:v>0.99824797437763246</c:v>
                </c:pt>
                <c:pt idx="164">
                  <c:v>0.99760638131917367</c:v>
                </c:pt>
                <c:pt idx="165">
                  <c:v>0.99686502845391889</c:v>
                </c:pt>
                <c:pt idx="166">
                  <c:v>0.99602398991653673</c:v>
                </c:pt>
                <c:pt idx="167">
                  <c:v>0.99508334981018021</c:v>
                </c:pt>
                <c:pt idx="168">
                  <c:v>0.99404320219807596</c:v>
                </c:pt>
                <c:pt idx="169">
                  <c:v>0.99290365109411849</c:v>
                </c:pt>
                <c:pt idx="170">
                  <c:v>0.99166481045246857</c:v>
                </c:pt>
                <c:pt idx="171">
                  <c:v>0.99032680415615804</c:v>
                </c:pt>
                <c:pt idx="172">
                  <c:v>0.98888976600470146</c:v>
                </c:pt>
                <c:pt idx="173">
                  <c:v>0.98735383970071644</c:v>
                </c:pt>
                <c:pt idx="174">
                  <c:v>0.98571917883555349</c:v>
                </c:pt>
                <c:pt idx="175">
                  <c:v>0.98398594687393692</c:v>
                </c:pt>
                <c:pt idx="176">
                  <c:v>0.98215431713761847</c:v>
                </c:pt>
                <c:pt idx="177">
                  <c:v>0.98022447278804548</c:v>
                </c:pt>
                <c:pt idx="178">
                  <c:v>0.97819660680804466</c:v>
                </c:pt>
                <c:pt idx="179">
                  <c:v>0.97607092198252421</c:v>
                </c:pt>
                <c:pt idx="180">
                  <c:v>0.97384763087819515</c:v>
                </c:pt>
                <c:pt idx="181">
                  <c:v>0.9715269558223153</c:v>
                </c:pt>
                <c:pt idx="182">
                  <c:v>0.96910912888045631</c:v>
                </c:pt>
                <c:pt idx="183">
                  <c:v>0.96659439183329754</c:v>
                </c:pt>
                <c:pt idx="184">
                  <c:v>0.96398299615244809</c:v>
                </c:pt>
                <c:pt idx="185">
                  <c:v>0.96127520297529989</c:v>
                </c:pt>
                <c:pt idx="186">
                  <c:v>0.95847128307891416</c:v>
                </c:pt>
                <c:pt idx="187">
                  <c:v>0.95557151685294395</c:v>
                </c:pt>
                <c:pt idx="188">
                  <c:v>0.95257619427159534</c:v>
                </c:pt>
                <c:pt idx="189">
                  <c:v>0.94948561486463046</c:v>
                </c:pt>
                <c:pt idx="190">
                  <c:v>0.94630008768741447</c:v>
                </c:pt>
                <c:pt idx="191">
                  <c:v>0.9430199312900106</c:v>
                </c:pt>
                <c:pt idx="192">
                  <c:v>0.93964547368532492</c:v>
                </c:pt>
                <c:pt idx="193">
                  <c:v>0.9361770523163061</c:v>
                </c:pt>
                <c:pt idx="194">
                  <c:v>0.93261501402220048</c:v>
                </c:pt>
                <c:pt idx="195">
                  <c:v>0.92895971500386931</c:v>
                </c:pt>
                <c:pt idx="196">
                  <c:v>0.92521152078816826</c:v>
                </c:pt>
                <c:pt idx="197">
                  <c:v>0.92137080619139544</c:v>
                </c:pt>
                <c:pt idx="198">
                  <c:v>0.91743795528180982</c:v>
                </c:pt>
                <c:pt idx="199">
                  <c:v>0.91341336134122519</c:v>
                </c:pt>
                <c:pt idx="200">
                  <c:v>0.90929742682568171</c:v>
                </c:pt>
                <c:pt idx="201">
                  <c:v>0.90509056332520099</c:v>
                </c:pt>
                <c:pt idx="202">
                  <c:v>0.90079319152262727</c:v>
                </c:pt>
                <c:pt idx="203">
                  <c:v>0.89640574115156002</c:v>
                </c:pt>
                <c:pt idx="204">
                  <c:v>0.89192865095337959</c:v>
                </c:pt>
                <c:pt idx="205">
                  <c:v>0.88736236863337548</c:v>
                </c:pt>
                <c:pt idx="206">
                  <c:v>0.88270735081597407</c:v>
                </c:pt>
                <c:pt idx="207">
                  <c:v>0.87796406299907814</c:v>
                </c:pt>
                <c:pt idx="208">
                  <c:v>0.87313297950751645</c:v>
                </c:pt>
                <c:pt idx="209">
                  <c:v>0.86821458344561264</c:v>
                </c:pt>
                <c:pt idx="210">
                  <c:v>0.86320936664887371</c:v>
                </c:pt>
                <c:pt idx="211">
                  <c:v>0.85811782963480887</c:v>
                </c:pt>
                <c:pt idx="212">
                  <c:v>0.85294048155287616</c:v>
                </c:pt>
                <c:pt idx="213">
                  <c:v>0.84767784013356984</c:v>
                </c:pt>
                <c:pt idx="214">
                  <c:v>0.84233043163664567</c:v>
                </c:pt>
                <c:pt idx="215">
                  <c:v>0.83689879079849772</c:v>
                </c:pt>
                <c:pt idx="216">
                  <c:v>0.83138346077868308</c:v>
                </c:pt>
                <c:pt idx="217">
                  <c:v>0.82578499310560805</c:v>
                </c:pt>
                <c:pt idx="218">
                  <c:v>0.82010394762137417</c:v>
                </c:pt>
                <c:pt idx="219">
                  <c:v>0.81434089242579599</c:v>
                </c:pt>
                <c:pt idx="220">
                  <c:v>0.80849640381959009</c:v>
                </c:pt>
                <c:pt idx="221">
                  <c:v>0.80257106624674723</c:v>
                </c:pt>
                <c:pt idx="222">
                  <c:v>0.79656547223608654</c:v>
                </c:pt>
                <c:pt idx="223">
                  <c:v>0.79048022234200477</c:v>
                </c:pt>
                <c:pt idx="224">
                  <c:v>0.78431592508441983</c:v>
                </c:pt>
                <c:pt idx="225">
                  <c:v>0.7780731968879212</c:v>
                </c:pt>
                <c:pt idx="226">
                  <c:v>0.77175266202012593</c:v>
                </c:pt>
                <c:pt idx="227">
                  <c:v>0.76535495252925356</c:v>
                </c:pt>
                <c:pt idx="228">
                  <c:v>0.75888070818092201</c:v>
                </c:pt>
                <c:pt idx="229">
                  <c:v>0.75233057639417067</c:v>
                </c:pt>
                <c:pt idx="230">
                  <c:v>0.74570521217672026</c:v>
                </c:pt>
                <c:pt idx="231">
                  <c:v>0.7390052780594708</c:v>
                </c:pt>
                <c:pt idx="232">
                  <c:v>0.73223144403025142</c:v>
                </c:pt>
                <c:pt idx="233">
                  <c:v>0.72538438746681955</c:v>
                </c:pt>
                <c:pt idx="234">
                  <c:v>0.71846479306912625</c:v>
                </c:pt>
                <c:pt idx="235">
                  <c:v>0.71147335279084434</c:v>
                </c:pt>
                <c:pt idx="236">
                  <c:v>0.70441076577017625</c:v>
                </c:pt>
                <c:pt idx="237">
                  <c:v>0.69727773825993777</c:v>
                </c:pt>
                <c:pt idx="238">
                  <c:v>0.69007498355693642</c:v>
                </c:pt>
                <c:pt idx="239">
                  <c:v>0.68280322193063969</c:v>
                </c:pt>
                <c:pt idx="240">
                  <c:v>0.67546318055115095</c:v>
                </c:pt>
                <c:pt idx="241">
                  <c:v>0.66805559341649101</c:v>
                </c:pt>
                <c:pt idx="242">
                  <c:v>0.66058120127920072</c:v>
                </c:pt>
                <c:pt idx="243">
                  <c:v>0.65304075157226482</c:v>
                </c:pt>
                <c:pt idx="244">
                  <c:v>0.64543499833437068</c:v>
                </c:pt>
                <c:pt idx="245">
                  <c:v>0.63776470213450365</c:v>
                </c:pt>
                <c:pt idx="246">
                  <c:v>0.63003062999589221</c:v>
                </c:pt>
                <c:pt idx="247">
                  <c:v>0.62223355531930469</c:v>
                </c:pt>
                <c:pt idx="248">
                  <c:v>0.61437425780571175</c:v>
                </c:pt>
                <c:pt idx="249">
                  <c:v>0.60645352337831471</c:v>
                </c:pt>
                <c:pt idx="250">
                  <c:v>0.59847214410395655</c:v>
                </c:pt>
                <c:pt idx="251">
                  <c:v>0.59043091811391302</c:v>
                </c:pt>
                <c:pt idx="252">
                  <c:v>0.58233064952408187</c:v>
                </c:pt>
                <c:pt idx="253">
                  <c:v>0.57417214835457264</c:v>
                </c:pt>
                <c:pt idx="254">
                  <c:v>0.5659562304487028</c:v>
                </c:pt>
                <c:pt idx="255">
                  <c:v>0.55768371739141698</c:v>
                </c:pt>
                <c:pt idx="256">
                  <c:v>0.54935543642712659</c:v>
                </c:pt>
                <c:pt idx="257">
                  <c:v>0.54097222037698856</c:v>
                </c:pt>
                <c:pt idx="258">
                  <c:v>0.53253490755562116</c:v>
                </c:pt>
                <c:pt idx="259">
                  <c:v>0.52404434168727609</c:v>
                </c:pt>
                <c:pt idx="260">
                  <c:v>0.51550137182146416</c:v>
                </c:pt>
                <c:pt idx="261">
                  <c:v>0.50690685224805343</c:v>
                </c:pt>
                <c:pt idx="262">
                  <c:v>0.49826164241183857</c:v>
                </c:pt>
                <c:pt idx="263">
                  <c:v>0.48956660682659953</c:v>
                </c:pt>
                <c:pt idx="264">
                  <c:v>0.48082261498864826</c:v>
                </c:pt>
                <c:pt idx="265">
                  <c:v>0.47203054128988264</c:v>
                </c:pt>
                <c:pt idx="266">
                  <c:v>0.46319126493034518</c:v>
                </c:pt>
                <c:pt idx="267">
                  <c:v>0.45430566983030646</c:v>
                </c:pt>
                <c:pt idx="268">
                  <c:v>0.44537464454187115</c:v>
                </c:pt>
                <c:pt idx="269">
                  <c:v>0.43639908216012629</c:v>
                </c:pt>
                <c:pt idx="270">
                  <c:v>0.42737988023382978</c:v>
                </c:pt>
                <c:pt idx="271">
                  <c:v>0.41831794067565897</c:v>
                </c:pt>
                <c:pt idx="272">
                  <c:v>0.40921416967201729</c:v>
                </c:pt>
                <c:pt idx="273">
                  <c:v>0.40006947759241951</c:v>
                </c:pt>
                <c:pt idx="274">
                  <c:v>0.39088477889845219</c:v>
                </c:pt>
                <c:pt idx="275">
                  <c:v>0.38166099205233167</c:v>
                </c:pt>
                <c:pt idx="276">
                  <c:v>0.3723990394250557</c:v>
                </c:pt>
                <c:pt idx="277">
                  <c:v>0.36309984720416832</c:v>
                </c:pt>
                <c:pt idx="278">
                  <c:v>0.35376434530114309</c:v>
                </c:pt>
                <c:pt idx="279">
                  <c:v>0.34439346725838998</c:v>
                </c:pt>
                <c:pt idx="280">
                  <c:v>0.33498815015590511</c:v>
                </c:pt>
                <c:pt idx="281">
                  <c:v>0.32554933451756002</c:v>
                </c:pt>
                <c:pt idx="282">
                  <c:v>0.31607796421705381</c:v>
                </c:pt>
                <c:pt idx="283">
                  <c:v>0.30657498638352293</c:v>
                </c:pt>
                <c:pt idx="284">
                  <c:v>0.2970413513068324</c:v>
                </c:pt>
                <c:pt idx="285">
                  <c:v>0.28747801234254439</c:v>
                </c:pt>
                <c:pt idx="286">
                  <c:v>0.27788592581658678</c:v>
                </c:pt>
                <c:pt idx="287">
                  <c:v>0.26826605092961792</c:v>
                </c:pt>
                <c:pt idx="288">
                  <c:v>0.25861934966111083</c:v>
                </c:pt>
                <c:pt idx="289">
                  <c:v>0.24894678667315256</c:v>
                </c:pt>
                <c:pt idx="290">
                  <c:v>0.23924932921398243</c:v>
                </c:pt>
                <c:pt idx="291">
                  <c:v>0.22952794702126419</c:v>
                </c:pt>
                <c:pt idx="292">
                  <c:v>0.21978361222511694</c:v>
                </c:pt>
                <c:pt idx="293">
                  <c:v>0.21001729925089915</c:v>
                </c:pt>
                <c:pt idx="294">
                  <c:v>0.20022998472177053</c:v>
                </c:pt>
                <c:pt idx="295">
                  <c:v>0.19042264736102704</c:v>
                </c:pt>
                <c:pt idx="296">
                  <c:v>0.18059626789423291</c:v>
                </c:pt>
                <c:pt idx="297">
                  <c:v>0.17075182895114532</c:v>
                </c:pt>
                <c:pt idx="298">
                  <c:v>0.16089031496745576</c:v>
                </c:pt>
                <c:pt idx="299">
                  <c:v>0.15101271208634384</c:v>
                </c:pt>
                <c:pt idx="300">
                  <c:v>0.14112000805986721</c:v>
                </c:pt>
                <c:pt idx="301">
                  <c:v>0.13121319215018423</c:v>
                </c:pt>
                <c:pt idx="302">
                  <c:v>0.12129325503062975</c:v>
                </c:pt>
                <c:pt idx="303">
                  <c:v>0.11136118868665001</c:v>
                </c:pt>
                <c:pt idx="304">
                  <c:v>0.10141798631660186</c:v>
                </c:pt>
                <c:pt idx="305">
                  <c:v>9.1464642232437193E-2</c:v>
                </c:pt>
                <c:pt idx="306">
                  <c:v>8.150215176026912E-2</c:v>
                </c:pt>
                <c:pt idx="307">
                  <c:v>7.1531511140843704E-2</c:v>
                </c:pt>
                <c:pt idx="308">
                  <c:v>6.1553717429913148E-2</c:v>
                </c:pt>
                <c:pt idx="309">
                  <c:v>5.1569768398534638E-2</c:v>
                </c:pt>
                <c:pt idx="310">
                  <c:v>4.1580662433290491E-2</c:v>
                </c:pt>
                <c:pt idx="311">
                  <c:v>3.1587398436453896E-2</c:v>
                </c:pt>
                <c:pt idx="312">
                  <c:v>2.1590975726095959E-2</c:v>
                </c:pt>
                <c:pt idx="313">
                  <c:v>1.1592393936158275E-2</c:v>
                </c:pt>
                <c:pt idx="314">
                  <c:v>1.5926529164868282E-3</c:v>
                </c:pt>
                <c:pt idx="315">
                  <c:v>-8.4072473671486184E-3</c:v>
                </c:pt>
                <c:pt idx="316">
                  <c:v>-1.8406306933053809E-2</c:v>
                </c:pt>
                <c:pt idx="317">
                  <c:v>-2.840352588360379E-2</c:v>
                </c:pt>
                <c:pt idx="318">
                  <c:v>-3.8397904505235378E-2</c:v>
                </c:pt>
                <c:pt idx="319">
                  <c:v>-4.838844336841415E-2</c:v>
                </c:pt>
                <c:pt idx="320">
                  <c:v>-5.8374143427580086E-2</c:v>
                </c:pt>
                <c:pt idx="321">
                  <c:v>-6.8354006121047778E-2</c:v>
                </c:pt>
                <c:pt idx="322">
                  <c:v>-7.8327033470865295E-2</c:v>
                </c:pt>
                <c:pt idx="323">
                  <c:v>-8.8292228182607596E-2</c:v>
                </c:pt>
                <c:pt idx="324">
                  <c:v>-9.8248593745108678E-2</c:v>
                </c:pt>
                <c:pt idx="325">
                  <c:v>-0.10819513453010837</c:v>
                </c:pt>
                <c:pt idx="326">
                  <c:v>-0.11813085589181738</c:v>
                </c:pt>
                <c:pt idx="327">
                  <c:v>-0.12805476426637968</c:v>
                </c:pt>
                <c:pt idx="328">
                  <c:v>-0.13796586727122684</c:v>
                </c:pt>
                <c:pt idx="329">
                  <c:v>-0.14786317380431852</c:v>
                </c:pt>
                <c:pt idx="330">
                  <c:v>-0.15774569414324821</c:v>
                </c:pt>
                <c:pt idx="331">
                  <c:v>-0.16761244004421832</c:v>
                </c:pt>
                <c:pt idx="332">
                  <c:v>-0.17746242484086014</c:v>
                </c:pt>
                <c:pt idx="333">
                  <c:v>-0.18729466354290317</c:v>
                </c:pt>
                <c:pt idx="334">
                  <c:v>-0.19710817293466984</c:v>
                </c:pt>
                <c:pt idx="335">
                  <c:v>-0.20690197167339977</c:v>
                </c:pt>
                <c:pt idx="336">
                  <c:v>-0.21667508038737962</c:v>
                </c:pt>
                <c:pt idx="337">
                  <c:v>-0.22642652177388314</c:v>
                </c:pt>
                <c:pt idx="338">
                  <c:v>-0.23615532069689699</c:v>
                </c:pt>
                <c:pt idx="339">
                  <c:v>-0.24586050428463702</c:v>
                </c:pt>
                <c:pt idx="340">
                  <c:v>-0.25554110202683122</c:v>
                </c:pt>
                <c:pt idx="341">
                  <c:v>-0.26519614587177337</c:v>
                </c:pt>
                <c:pt idx="342">
                  <c:v>-0.27482467032312402</c:v>
                </c:pt>
                <c:pt idx="343">
                  <c:v>-0.28442571253646254</c:v>
                </c:pt>
                <c:pt idx="344">
                  <c:v>-0.29399831241556762</c:v>
                </c:pt>
                <c:pt idx="345">
                  <c:v>-0.30354151270842933</c:v>
                </c:pt>
                <c:pt idx="346">
                  <c:v>-0.31305435910297019</c:v>
                </c:pt>
                <c:pt idx="347">
                  <c:v>-0.32253590032247897</c:v>
                </c:pt>
                <c:pt idx="348">
                  <c:v>-0.33198518822073408</c:v>
                </c:pt>
                <c:pt idx="349">
                  <c:v>-0.34140127787682095</c:v>
                </c:pt>
                <c:pt idx="350">
                  <c:v>-0.35078322768961984</c:v>
                </c:pt>
                <c:pt idx="351">
                  <c:v>-0.36013009947196817</c:v>
                </c:pt>
                <c:pt idx="352">
                  <c:v>-0.36944095854447712</c:v>
                </c:pt>
                <c:pt idx="353">
                  <c:v>-0.3787148738289976</c:v>
                </c:pt>
                <c:pt idx="354">
                  <c:v>-0.38795091794173031</c:v>
                </c:pt>
                <c:pt idx="355">
                  <c:v>-0.39714816728595981</c:v>
                </c:pt>
                <c:pt idx="356">
                  <c:v>-0.4063057021444168</c:v>
                </c:pt>
                <c:pt idx="357">
                  <c:v>-0.41542260677124587</c:v>
                </c:pt>
                <c:pt idx="358">
                  <c:v>-0.42449796948358259</c:v>
                </c:pt>
                <c:pt idx="359">
                  <c:v>-0.43353088275271773</c:v>
                </c:pt>
                <c:pt idx="360">
                  <c:v>-0.44252044329485246</c:v>
                </c:pt>
                <c:pt idx="361">
                  <c:v>-0.45146575216142315</c:v>
                </c:pt>
                <c:pt idx="362">
                  <c:v>-0.4603659148289983</c:v>
                </c:pt>
                <c:pt idx="363">
                  <c:v>-0.46922004128872713</c:v>
                </c:pt>
                <c:pt idx="364">
                  <c:v>-0.47802724613534286</c:v>
                </c:pt>
                <c:pt idx="365">
                  <c:v>-0.48678664865569937</c:v>
                </c:pt>
                <c:pt idx="366">
                  <c:v>-0.49549737291684492</c:v>
                </c:pt>
                <c:pt idx="367">
                  <c:v>-0.50415854785361147</c:v>
                </c:pt>
                <c:pt idx="368">
                  <c:v>-0.51276930735572379</c:v>
                </c:pt>
                <c:pt idx="369">
                  <c:v>-0.52132879035440649</c:v>
                </c:pt>
                <c:pt idx="370">
                  <c:v>-0.5298361409084934</c:v>
                </c:pt>
                <c:pt idx="371">
                  <c:v>-0.53829050829001768</c:v>
                </c:pt>
                <c:pt idx="372">
                  <c:v>-0.54669104706928717</c:v>
                </c:pt>
                <c:pt idx="373">
                  <c:v>-0.55503691719942383</c:v>
                </c:pt>
                <c:pt idx="374">
                  <c:v>-0.56332728410037003</c:v>
                </c:pt>
                <c:pt idx="375">
                  <c:v>-0.57156131874234373</c:v>
                </c:pt>
                <c:pt idx="376">
                  <c:v>-0.5797381977287428</c:v>
                </c:pt>
                <c:pt idx="377">
                  <c:v>-0.58785710337848274</c:v>
                </c:pt>
                <c:pt idx="378">
                  <c:v>-0.59591722380776391</c:v>
                </c:pt>
                <c:pt idx="379">
                  <c:v>-0.60391775301126061</c:v>
                </c:pt>
                <c:pt idx="380">
                  <c:v>-0.61185789094271892</c:v>
                </c:pt>
                <c:pt idx="381">
                  <c:v>-0.61973684359496328</c:v>
                </c:pt>
                <c:pt idx="382">
                  <c:v>-0.6275538230792933</c:v>
                </c:pt>
                <c:pt idx="383">
                  <c:v>-0.63530804770427562</c:v>
                </c:pt>
                <c:pt idx="384">
                  <c:v>-0.64299874205390883</c:v>
                </c:pt>
                <c:pt idx="385">
                  <c:v>-0.65062513706516734</c:v>
                </c:pt>
                <c:pt idx="386">
                  <c:v>-0.65818647010490494</c:v>
                </c:pt>
                <c:pt idx="387">
                  <c:v>-0.6656819850461192</c:v>
                </c:pt>
                <c:pt idx="388">
                  <c:v>-0.67311093234356167</c:v>
                </c:pt>
                <c:pt idx="389">
                  <c:v>-0.68047256910869403</c:v>
                </c:pt>
                <c:pt idx="390">
                  <c:v>-0.68776615918397377</c:v>
                </c:pt>
                <c:pt idx="391">
                  <c:v>-0.69499097321647196</c:v>
                </c:pt>
                <c:pt idx="392">
                  <c:v>-0.70214628873080542</c:v>
                </c:pt>
                <c:pt idx="393">
                  <c:v>-0.70923139020138615</c:v>
                </c:pt>
                <c:pt idx="394">
                  <c:v>-0.71624556912397053</c:v>
                </c:pt>
                <c:pt idx="395">
                  <c:v>-0.72318812408651212</c:v>
                </c:pt>
                <c:pt idx="396">
                  <c:v>-0.73005836083929954</c:v>
                </c:pt>
                <c:pt idx="397">
                  <c:v>-0.73685559236438336</c:v>
                </c:pt>
                <c:pt idx="398">
                  <c:v>-0.74357913894427463</c:v>
                </c:pt>
                <c:pt idx="399">
                  <c:v>-0.75022832822991903</c:v>
                </c:pt>
                <c:pt idx="400">
                  <c:v>-0.7568024953079282</c:v>
                </c:pt>
                <c:pt idx="401">
                  <c:v>-0.76330098276707337</c:v>
                </c:pt>
                <c:pt idx="402">
                  <c:v>-0.76972314076402382</c:v>
                </c:pt>
                <c:pt idx="403">
                  <c:v>-0.77606832708833229</c:v>
                </c:pt>
                <c:pt idx="404">
                  <c:v>-0.7823359072266528</c:v>
                </c:pt>
                <c:pt idx="405">
                  <c:v>-0.78852525442619503</c:v>
                </c:pt>
                <c:pt idx="406">
                  <c:v>-0.79463574975739681</c:v>
                </c:pt>
                <c:pt idx="407">
                  <c:v>-0.80066678217581766</c:v>
                </c:pt>
                <c:pt idx="408">
                  <c:v>-0.80661774858324053</c:v>
                </c:pt>
                <c:pt idx="409">
                  <c:v>-0.81248805388798429</c:v>
                </c:pt>
                <c:pt idx="410">
                  <c:v>-0.81827711106441026</c:v>
                </c:pt>
                <c:pt idx="411">
                  <c:v>-0.82398434121162578</c:v>
                </c:pt>
                <c:pt idx="412">
                  <c:v>-0.82960917361137088</c:v>
                </c:pt>
                <c:pt idx="413">
                  <c:v>-0.83515104578509347</c:v>
                </c:pt>
                <c:pt idx="414">
                  <c:v>-0.84060940355019453</c:v>
                </c:pt>
                <c:pt idx="415">
                  <c:v>-0.84598370107544651</c:v>
                </c:pt>
                <c:pt idx="416">
                  <c:v>-0.85127340093557446</c:v>
                </c:pt>
                <c:pt idx="417">
                  <c:v>-0.85647797416500115</c:v>
                </c:pt>
                <c:pt idx="418">
                  <c:v>-0.86159690031074054</c:v>
                </c:pt>
                <c:pt idx="419">
                  <c:v>-0.86662966748444425</c:v>
                </c:pt>
                <c:pt idx="420">
                  <c:v>-0.87157577241358819</c:v>
                </c:pt>
                <c:pt idx="421">
                  <c:v>-0.87643472049180138</c:v>
                </c:pt>
                <c:pt idx="422">
                  <c:v>-0.8812060258283253</c:v>
                </c:pt>
                <c:pt idx="423">
                  <c:v>-0.8858892112966027</c:v>
                </c:pt>
                <c:pt idx="424">
                  <c:v>-0.89048380858198406</c:v>
                </c:pt>
                <c:pt idx="425">
                  <c:v>-0.89498935822857917</c:v>
                </c:pt>
                <c:pt idx="426">
                  <c:v>-0.89940540968517335</c:v>
                </c:pt>
                <c:pt idx="427">
                  <c:v>-0.9037315213503011</c:v>
                </c:pt>
                <c:pt idx="428">
                  <c:v>-0.90796726061640098</c:v>
                </c:pt>
                <c:pt idx="429">
                  <c:v>-0.91211220391307635</c:v>
                </c:pt>
                <c:pt idx="430">
                  <c:v>-0.91616593674945102</c:v>
                </c:pt>
                <c:pt idx="431">
                  <c:v>-0.92012805375561979</c:v>
                </c:pt>
                <c:pt idx="432">
                  <c:v>-0.92399815872318392</c:v>
                </c:pt>
                <c:pt idx="433">
                  <c:v>-0.92777586464487183</c:v>
                </c:pt>
                <c:pt idx="434">
                  <c:v>-0.93146079375323898</c:v>
                </c:pt>
                <c:pt idx="435">
                  <c:v>-0.93505257755844562</c:v>
                </c:pt>
                <c:pt idx="436">
                  <c:v>-0.9385508568851042</c:v>
                </c:pt>
                <c:pt idx="437">
                  <c:v>-0.94195528190819766</c:v>
                </c:pt>
                <c:pt idx="438">
                  <c:v>-0.94526551218806021</c:v>
                </c:pt>
                <c:pt idx="439">
                  <c:v>-0.94848121670442254</c:v>
                </c:pt>
                <c:pt idx="440">
                  <c:v>-0.95160207388951279</c:v>
                </c:pt>
                <c:pt idx="441">
                  <c:v>-0.95462777166021351</c:v>
                </c:pt>
                <c:pt idx="442">
                  <c:v>-0.95755800744926833</c:v>
                </c:pt>
                <c:pt idx="443">
                  <c:v>-0.96039248823554069</c:v>
                </c:pt>
                <c:pt idx="444">
                  <c:v>-0.96313093057331378</c:v>
                </c:pt>
                <c:pt idx="445">
                  <c:v>-0.96577306062063628</c:v>
                </c:pt>
                <c:pt idx="446">
                  <c:v>-0.96831861416670473</c:v>
                </c:pt>
                <c:pt idx="447">
                  <c:v>-0.97076733665828596</c:v>
                </c:pt>
                <c:pt idx="448">
                  <c:v>-0.97311898322517143</c:v>
                </c:pt>
                <c:pt idx="449">
                  <c:v>-0.97537331870466437</c:v>
                </c:pt>
                <c:pt idx="450">
                  <c:v>-0.97753011766509501</c:v>
                </c:pt>
                <c:pt idx="451">
                  <c:v>-0.97958916442836486</c:v>
                </c:pt>
                <c:pt idx="452">
                  <c:v>-0.98155025309151345</c:v>
                </c:pt>
                <c:pt idx="453">
                  <c:v>-0.98341318754730878</c:v>
                </c:pt>
                <c:pt idx="454">
                  <c:v>-0.98517778150385782</c:v>
                </c:pt>
                <c:pt idx="455">
                  <c:v>-0.98684385850323497</c:v>
                </c:pt>
                <c:pt idx="456">
                  <c:v>-0.98841125193912893</c:v>
                </c:pt>
                <c:pt idx="457">
                  <c:v>-0.98987980507350237</c:v>
                </c:pt>
                <c:pt idx="458">
                  <c:v>-0.99124937105226563</c:v>
                </c:pt>
                <c:pt idx="459">
                  <c:v>-0.99251981291996194</c:v>
                </c:pt>
                <c:pt idx="460">
                  <c:v>-0.9936910036334633</c:v>
                </c:pt>
                <c:pt idx="461">
                  <c:v>-0.99476282607467448</c:v>
                </c:pt>
                <c:pt idx="462">
                  <c:v>-0.99573517306224446</c:v>
                </c:pt>
                <c:pt idx="463">
                  <c:v>-0.99660794736228464</c:v>
                </c:pt>
                <c:pt idx="464">
                  <c:v>-0.9973810616980926</c:v>
                </c:pt>
                <c:pt idx="465">
                  <c:v>-0.99805443875887878</c:v>
                </c:pt>
                <c:pt idx="466">
                  <c:v>-0.99862801120749833</c:v>
                </c:pt>
                <c:pt idx="467">
                  <c:v>-0.99910172168718436</c:v>
                </c:pt>
                <c:pt idx="468">
                  <c:v>-0.99947552282728369</c:v>
                </c:pt>
                <c:pt idx="469">
                  <c:v>-0.99974937724799373</c:v>
                </c:pt>
                <c:pt idx="470">
                  <c:v>-0.99992325756410072</c:v>
                </c:pt>
                <c:pt idx="471">
                  <c:v>-0.99999714638771797</c:v>
                </c:pt>
                <c:pt idx="472">
                  <c:v>-0.9999710363300246</c:v>
                </c:pt>
                <c:pt idx="473">
                  <c:v>-0.99984493000200469</c:v>
                </c:pt>
                <c:pt idx="474">
                  <c:v>-0.99961884001418599</c:v>
                </c:pt>
                <c:pt idx="475">
                  <c:v>-0.99929278897537877</c:v>
                </c:pt>
                <c:pt idx="476">
                  <c:v>-0.99886680949041506</c:v>
                </c:pt>
                <c:pt idx="477">
                  <c:v>-0.99834094415688868</c:v>
                </c:pt>
                <c:pt idx="478">
                  <c:v>-0.99771524556089464</c:v>
                </c:pt>
                <c:pt idx="479">
                  <c:v>-0.9969897762717711</c:v>
                </c:pt>
                <c:pt idx="480">
                  <c:v>-0.99616460883584235</c:v>
                </c:pt>
                <c:pt idx="481">
                  <c:v>-0.99523982576916459</c:v>
                </c:pt>
                <c:pt idx="482">
                  <c:v>-0.99421551954927356</c:v>
                </c:pt>
                <c:pt idx="483">
                  <c:v>-0.99309179260593783</c:v>
                </c:pt>
                <c:pt idx="484">
                  <c:v>-0.99186875731091506</c:v>
                </c:pt>
                <c:pt idx="485">
                  <c:v>-0.99054653596671594</c:v>
                </c:pt>
                <c:pt idx="486">
                  <c:v>-0.9891252607943728</c:v>
                </c:pt>
                <c:pt idx="487">
                  <c:v>-0.98760507392021857</c:v>
                </c:pt>
                <c:pt idx="488">
                  <c:v>-0.98598612736167357</c:v>
                </c:pt>
                <c:pt idx="489">
                  <c:v>-0.98426858301204501</c:v>
                </c:pt>
                <c:pt idx="490">
                  <c:v>-0.98245261262433625</c:v>
                </c:pt>
                <c:pt idx="491">
                  <c:v>-0.98053839779407292</c:v>
                </c:pt>
                <c:pt idx="492">
                  <c:v>-0.97852612994114252</c:v>
                </c:pt>
                <c:pt idx="493">
                  <c:v>-0.97641601029065395</c:v>
                </c:pt>
                <c:pt idx="494">
                  <c:v>-0.97420824985281362</c:v>
                </c:pt>
                <c:pt idx="495">
                  <c:v>-0.97190306940182558</c:v>
                </c:pt>
                <c:pt idx="496">
                  <c:v>-0.96950069945381356</c:v>
                </c:pt>
                <c:pt idx="497">
                  <c:v>-0.96700138024377102</c:v>
                </c:pt>
                <c:pt idx="498">
                  <c:v>-0.9644053617015359</c:v>
                </c:pt>
                <c:pt idx="499">
                  <c:v>-0.96171290342679905</c:v>
                </c:pt>
                <c:pt idx="500">
                  <c:v>-0.95892427466314423</c:v>
                </c:pt>
                <c:pt idx="501">
                  <c:v>-0.95603975427112386</c:v>
                </c:pt>
                <c:pt idx="502">
                  <c:v>-0.95305963070037369</c:v>
                </c:pt>
                <c:pt idx="503">
                  <c:v>-0.94998420196076716</c:v>
                </c:pt>
                <c:pt idx="504">
                  <c:v>-0.94681377559261548</c:v>
                </c:pt>
                <c:pt idx="505">
                  <c:v>-0.94354866863591302</c:v>
                </c:pt>
                <c:pt idx="506">
                  <c:v>-0.94018920759863533</c:v>
                </c:pt>
                <c:pt idx="507">
                  <c:v>-0.93673572842408603</c:v>
                </c:pt>
                <c:pt idx="508">
                  <c:v>-0.93318857645730491</c:v>
                </c:pt>
                <c:pt idx="509">
                  <c:v>-0.92954810641053232</c:v>
                </c:pt>
                <c:pt idx="510">
                  <c:v>-0.92581468232773978</c:v>
                </c:pt>
                <c:pt idx="511">
                  <c:v>-0.92198867754822422</c:v>
                </c:pt>
                <c:pt idx="512">
                  <c:v>-0.91807047466927505</c:v>
                </c:pt>
                <c:pt idx="513">
                  <c:v>-0.91406046550791487</c:v>
                </c:pt>
                <c:pt idx="514">
                  <c:v>-0.9099590510617187</c:v>
                </c:pt>
                <c:pt idx="515">
                  <c:v>-0.90576664146871311</c:v>
                </c:pt>
                <c:pt idx="516">
                  <c:v>-0.90148365596636371</c:v>
                </c:pt>
                <c:pt idx="517">
                  <c:v>-0.89711052284965109</c:v>
                </c:pt>
                <c:pt idx="518">
                  <c:v>-0.89264767942824352</c:v>
                </c:pt>
                <c:pt idx="519">
                  <c:v>-0.88809557198276812</c:v>
                </c:pt>
                <c:pt idx="520">
                  <c:v>-0.88345465572016735</c:v>
                </c:pt>
                <c:pt idx="521">
                  <c:v>-0.87872539472820421</c:v>
                </c:pt>
                <c:pt idx="522">
                  <c:v>-0.8739082619290367</c:v>
                </c:pt>
                <c:pt idx="523">
                  <c:v>-0.86900373903193107</c:v>
                </c:pt>
                <c:pt idx="524">
                  <c:v>-0.86401231648508958</c:v>
                </c:pt>
                <c:pt idx="525">
                  <c:v>-0.85893449342660755</c:v>
                </c:pt>
                <c:pt idx="526">
                  <c:v>-0.85377077763455911</c:v>
                </c:pt>
                <c:pt idx="527">
                  <c:v>-0.84852168547622009</c:v>
                </c:pt>
                <c:pt idx="528">
                  <c:v>-0.84318774185643297</c:v>
                </c:pt>
                <c:pt idx="529">
                  <c:v>-0.83776948016511432</c:v>
                </c:pt>
                <c:pt idx="530">
                  <c:v>-0.83226744222391802</c:v>
                </c:pt>
                <c:pt idx="531">
                  <c:v>-0.8266821782320527</c:v>
                </c:pt>
                <c:pt idx="532">
                  <c:v>-0.82101424671126433</c:v>
                </c:pt>
                <c:pt idx="533">
                  <c:v>-0.81526421444998098</c:v>
                </c:pt>
                <c:pt idx="534">
                  <c:v>-0.8094326564466372</c:v>
                </c:pt>
                <c:pt idx="535">
                  <c:v>-0.80352015585217329</c:v>
                </c:pt>
                <c:pt idx="536">
                  <c:v>-0.79752730391172255</c:v>
                </c:pt>
                <c:pt idx="537">
                  <c:v>-0.79145469990548445</c:v>
                </c:pt>
                <c:pt idx="538">
                  <c:v>-0.78530295108879922</c:v>
                </c:pt>
                <c:pt idx="539">
                  <c:v>-0.77907267263142155</c:v>
                </c:pt>
                <c:pt idx="540">
                  <c:v>-0.77276448755600635</c:v>
                </c:pt>
                <c:pt idx="541">
                  <c:v>-0.76637902667580371</c:v>
                </c:pt>
                <c:pt idx="542">
                  <c:v>-0.75991692853158066</c:v>
                </c:pt>
                <c:pt idx="543">
                  <c:v>-0.75337883932776584</c:v>
                </c:pt>
                <c:pt idx="544">
                  <c:v>-0.74676541286783238</c:v>
                </c:pt>
                <c:pt idx="545">
                  <c:v>-0.74007731048891467</c:v>
                </c:pt>
                <c:pt idx="546">
                  <c:v>-0.73331520099567704</c:v>
                </c:pt>
                <c:pt idx="547">
                  <c:v>-0.72647976059343322</c:v>
                </c:pt>
                <c:pt idx="548">
                  <c:v>-0.71957167282052847</c:v>
                </c:pt>
                <c:pt idx="549">
                  <c:v>-0.7125916284799827</c:v>
                </c:pt>
                <c:pt idx="550">
                  <c:v>-0.70554032557041335</c:v>
                </c:pt>
                <c:pt idx="551">
                  <c:v>-0.69841846921623518</c:v>
                </c:pt>
                <c:pt idx="552">
                  <c:v>-0.69122677159714829</c:v>
                </c:pt>
                <c:pt idx="553">
                  <c:v>-0.68396595187692266</c:v>
                </c:pt>
                <c:pt idx="554">
                  <c:v>-0.67663673613147912</c:v>
                </c:pt>
                <c:pt idx="555">
                  <c:v>-0.66923985727628443</c:v>
                </c:pt>
                <c:pt idx="556">
                  <c:v>-0.66177605499305958</c:v>
                </c:pt>
                <c:pt idx="557">
                  <c:v>-0.65424607565581416</c:v>
                </c:pt>
                <c:pt idx="558">
                  <c:v>-0.64665067225620654</c:v>
                </c:pt>
                <c:pt idx="559">
                  <c:v>-0.63899060432824695</c:v>
                </c:pt>
                <c:pt idx="560">
                  <c:v>-0.63126663787234427</c:v>
                </c:pt>
                <c:pt idx="561">
                  <c:v>-0.62347954527870886</c:v>
                </c:pt>
                <c:pt idx="562">
                  <c:v>-0.61563010525011019</c:v>
                </c:pt>
                <c:pt idx="563">
                  <c:v>-0.60771910272400975</c:v>
                </c:pt>
                <c:pt idx="564">
                  <c:v>-0.59974732879406722</c:v>
                </c:pt>
                <c:pt idx="565">
                  <c:v>-0.59171558063103369</c:v>
                </c:pt>
                <c:pt idx="566">
                  <c:v>-0.5836246614030397</c:v>
                </c:pt>
                <c:pt idx="567">
                  <c:v>-0.5754753801952498</c:v>
                </c:pt>
                <c:pt idx="568">
                  <c:v>-0.56726855192900161</c:v>
                </c:pt>
                <c:pt idx="569">
                  <c:v>-0.55900499728028197</c:v>
                </c:pt>
                <c:pt idx="570">
                  <c:v>-0.550685542597671</c:v>
                </c:pt>
                <c:pt idx="571">
                  <c:v>-0.54231101981970331</c:v>
                </c:pt>
                <c:pt idx="572">
                  <c:v>-0.53388226639167802</c:v>
                </c:pt>
                <c:pt idx="573">
                  <c:v>-0.52540012518191404</c:v>
                </c:pt>
                <c:pt idx="574">
                  <c:v>-0.51686544439746296</c:v>
                </c:pt>
                <c:pt idx="575">
                  <c:v>-0.5082790774992928</c:v>
                </c:pt>
                <c:pt idx="576">
                  <c:v>-0.49964188311693708</c:v>
                </c:pt>
                <c:pt idx="577">
                  <c:v>-0.49095472496263654</c:v>
                </c:pt>
                <c:pt idx="578">
                  <c:v>-0.48221847174496657</c:v>
                </c:pt>
                <c:pt idx="579">
                  <c:v>-0.47343399708197026</c:v>
                </c:pt>
                <c:pt idx="580">
                  <c:v>-0.46460217941379278</c:v>
                </c:pt>
                <c:pt idx="581">
                  <c:v>-0.45572390191484108</c:v>
                </c:pt>
                <c:pt idx="582">
                  <c:v>-0.44680005240546578</c:v>
                </c:pt>
                <c:pt idx="583">
                  <c:v>-0.43783152326318286</c:v>
                </c:pt>
                <c:pt idx="584">
                  <c:v>-0.42881921133343198</c:v>
                </c:pt>
                <c:pt idx="585">
                  <c:v>-0.41976401783989598</c:v>
                </c:pt>
                <c:pt idx="586">
                  <c:v>-0.41066684829437727</c:v>
                </c:pt>
                <c:pt idx="587">
                  <c:v>-0.40152861240625126</c:v>
                </c:pt>
                <c:pt idx="588">
                  <c:v>-0.39235022399149061</c:v>
                </c:pt>
                <c:pt idx="589">
                  <c:v>-0.38313260088128831</c:v>
                </c:pt>
                <c:pt idx="590">
                  <c:v>-0.3738766648302731</c:v>
                </c:pt>
                <c:pt idx="591">
                  <c:v>-0.36458334142433857</c:v>
                </c:pt>
                <c:pt idx="592">
                  <c:v>-0.35525355998808</c:v>
                </c:pt>
                <c:pt idx="593">
                  <c:v>-0.34588825349186636</c:v>
                </c:pt>
                <c:pt idx="594">
                  <c:v>-0.33648835845854186</c:v>
                </c:pt>
                <c:pt idx="595">
                  <c:v>-0.32705481486977844</c:v>
                </c:pt>
                <c:pt idx="596">
                  <c:v>-0.31758856607207275</c:v>
                </c:pt>
                <c:pt idx="597">
                  <c:v>-0.30809055868241614</c:v>
                </c:pt>
                <c:pt idx="598">
                  <c:v>-0.2985617424936326</c:v>
                </c:pt>
                <c:pt idx="599">
                  <c:v>-0.28900307037939943</c:v>
                </c:pt>
                <c:pt idx="600">
                  <c:v>-0.27941549819896427</c:v>
                </c:pt>
                <c:pt idx="601">
                  <c:v>-0.26979998470155464</c:v>
                </c:pt>
                <c:pt idx="602">
                  <c:v>-0.26015749143050748</c:v>
                </c:pt>
                <c:pt idx="603">
                  <c:v>-0.25048898262711361</c:v>
                </c:pt>
                <c:pt idx="604">
                  <c:v>-0.24079542513419797</c:v>
                </c:pt>
                <c:pt idx="605">
                  <c:v>-0.23107778829943112</c:v>
                </c:pt>
                <c:pt idx="606">
                  <c:v>-0.2213370438783985</c:v>
                </c:pt>
                <c:pt idx="607">
                  <c:v>-0.21157416593742409</c:v>
                </c:pt>
                <c:pt idx="608">
                  <c:v>-0.20179013075616806</c:v>
                </c:pt>
                <c:pt idx="609">
                  <c:v>-0.19198591672999424</c:v>
                </c:pt>
                <c:pt idx="610">
                  <c:v>-0.18216250427213518</c:v>
                </c:pt>
                <c:pt idx="611">
                  <c:v>-0.17232087571564961</c:v>
                </c:pt>
                <c:pt idx="612">
                  <c:v>-0.1624620152151936</c:v>
                </c:pt>
                <c:pt idx="613">
                  <c:v>-0.1525869086486103</c:v>
                </c:pt>
                <c:pt idx="614">
                  <c:v>-0.14269654351830782</c:v>
                </c:pt>
                <c:pt idx="615">
                  <c:v>-0.13279190885256692</c:v>
                </c:pt>
                <c:pt idx="616">
                  <c:v>-0.12287399510659941</c:v>
                </c:pt>
                <c:pt idx="617">
                  <c:v>-0.11294379406351679</c:v>
                </c:pt>
                <c:pt idx="618">
                  <c:v>-0.10300229873514732</c:v>
                </c:pt>
                <c:pt idx="619">
                  <c:v>-9.3050503262739309E-2</c:v>
                </c:pt>
                <c:pt idx="620">
                  <c:v>-8.3089402817545968E-2</c:v>
                </c:pt>
                <c:pt idx="621">
                  <c:v>-7.3119993501312694E-2</c:v>
                </c:pt>
                <c:pt idx="622">
                  <c:v>-6.3143272246662413E-2</c:v>
                </c:pt>
                <c:pt idx="623">
                  <c:v>-5.3160236717406682E-2</c:v>
                </c:pt>
                <c:pt idx="624">
                  <c:v>-4.3171885208779265E-2</c:v>
                </c:pt>
                <c:pt idx="625">
                  <c:v>-3.3179216547606527E-2</c:v>
                </c:pt>
                <c:pt idx="626">
                  <c:v>-2.3183229992429177E-2</c:v>
                </c:pt>
                <c:pt idx="627">
                  <c:v>-1.3184925133571874E-2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5F5-479A-9A74-B36385090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447392"/>
        <c:axId val="99461504"/>
      </c:scatterChart>
      <c:valAx>
        <c:axId val="29447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461504"/>
        <c:crosses val="autoZero"/>
        <c:crossBetween val="midCat"/>
      </c:valAx>
      <c:valAx>
        <c:axId val="99461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447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90345749302402E-2"/>
          <c:y val="0.19635679411091145"/>
          <c:w val="0.90478478601283741"/>
          <c:h val="0.80364293655713115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D14444"/>
              </a:solidFill>
              <a:round/>
            </a:ln>
            <a:effectLst/>
          </c:spPr>
          <c:marker>
            <c:symbol val="none"/>
          </c:marker>
          <c:xVal>
            <c:numRef>
              <c:f>[Zeszyt1.xlsx]Arkusz1!$D$5:$D$319</c:f>
              <c:numCache>
                <c:formatCode>General</c:formatCode>
                <c:ptCount val="315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</c:numCache>
            </c:numRef>
          </c:xVal>
          <c:yVal>
            <c:numRef>
              <c:f>[Zeszyt1.xlsx]Arkusz1!$F$5:$F$319</c:f>
              <c:numCache>
                <c:formatCode>General</c:formatCode>
                <c:ptCount val="315"/>
                <c:pt idx="0">
                  <c:v>0</c:v>
                </c:pt>
                <c:pt idx="1">
                  <c:v>9.9996666711110795E-5</c:v>
                </c:pt>
                <c:pt idx="2">
                  <c:v>3.9994666951102988E-4</c:v>
                </c:pt>
                <c:pt idx="3">
                  <c:v>8.997300323979172E-4</c:v>
                </c:pt>
                <c:pt idx="4">
                  <c:v>1.5991468486903076E-3</c:v>
                </c:pt>
                <c:pt idx="5">
                  <c:v>2.497917360987117E-3</c:v>
                </c:pt>
                <c:pt idx="6">
                  <c:v>3.5956820730668735E-3</c:v>
                </c:pt>
                <c:pt idx="7">
                  <c:v>4.8920018936814144E-3</c:v>
                </c:pt>
                <c:pt idx="8">
                  <c:v>6.3863583121865266E-3</c:v>
                </c:pt>
                <c:pt idx="9">
                  <c:v>8.0781536059392912E-3</c:v>
                </c:pt>
                <c:pt idx="10">
                  <c:v>9.9667110793791851E-3</c:v>
                </c:pt>
                <c:pt idx="11">
                  <c:v>1.2051275334697256E-2</c:v>
                </c:pt>
                <c:pt idx="12">
                  <c:v>1.4331012573985199E-2</c:v>
                </c:pt>
                <c:pt idx="13">
                  <c:v>1.6805010932743388E-2</c:v>
                </c:pt>
                <c:pt idx="14">
                  <c:v>1.9472280844614529E-2</c:v>
                </c:pt>
                <c:pt idx="15">
                  <c:v>2.2331755437196989E-2</c:v>
                </c:pt>
                <c:pt idx="16">
                  <c:v>2.5382290958779571E-2</c:v>
                </c:pt>
                <c:pt idx="17">
                  <c:v>2.8622667235826894E-2</c:v>
                </c:pt>
                <c:pt idx="18">
                  <c:v>3.2051588161032568E-2</c:v>
                </c:pt>
                <c:pt idx="19">
                  <c:v>3.5667682211744871E-2</c:v>
                </c:pt>
                <c:pt idx="20">
                  <c:v>3.9469502998557456E-2</c:v>
                </c:pt>
                <c:pt idx="21">
                  <c:v>4.3455529843845861E-2</c:v>
                </c:pt>
                <c:pt idx="22">
                  <c:v>4.762416839001829E-2</c:v>
                </c:pt>
                <c:pt idx="23">
                  <c:v>5.1973751237237388E-2</c:v>
                </c:pt>
                <c:pt idx="24">
                  <c:v>5.6502538610357901E-2</c:v>
                </c:pt>
                <c:pt idx="25">
                  <c:v>6.1208719054813648E-2</c:v>
                </c:pt>
                <c:pt idx="26">
                  <c:v>6.6090410161175062E-2</c:v>
                </c:pt>
                <c:pt idx="27">
                  <c:v>7.1145659318087945E-2</c:v>
                </c:pt>
                <c:pt idx="28">
                  <c:v>7.637244449329196E-2</c:v>
                </c:pt>
                <c:pt idx="29">
                  <c:v>8.1768675042406536E-2</c:v>
                </c:pt>
                <c:pt idx="30">
                  <c:v>8.7332192545160836E-2</c:v>
                </c:pt>
                <c:pt idx="31">
                  <c:v>9.3060771668733028E-2</c:v>
                </c:pt>
                <c:pt idx="32">
                  <c:v>9.8952121057853684E-2</c:v>
                </c:pt>
                <c:pt idx="33">
                  <c:v>0.10500388425131747</c:v>
                </c:pt>
                <c:pt idx="34">
                  <c:v>0.11121364062453604</c:v>
                </c:pt>
                <c:pt idx="35">
                  <c:v>0.11757890635775578</c:v>
                </c:pt>
                <c:pt idx="36">
                  <c:v>0.12409713542955249</c:v>
                </c:pt>
                <c:pt idx="37">
                  <c:v>0.13076572063520606</c:v>
                </c:pt>
                <c:pt idx="38">
                  <c:v>0.13758199462954743</c:v>
                </c:pt>
                <c:pt idx="39">
                  <c:v>0.14454323099386132</c:v>
                </c:pt>
                <c:pt idx="40">
                  <c:v>0.15164664532641731</c:v>
                </c:pt>
                <c:pt idx="41">
                  <c:v>0.15888939635619323</c:v>
                </c:pt>
                <c:pt idx="42">
                  <c:v>0.16626858707934591</c:v>
                </c:pt>
                <c:pt idx="43">
                  <c:v>0.17378126591797408</c:v>
                </c:pt>
                <c:pt idx="44">
                  <c:v>0.18142442790070989</c:v>
                </c:pt>
                <c:pt idx="45">
                  <c:v>0.1891950158646678</c:v>
                </c:pt>
                <c:pt idx="46">
                  <c:v>0.19708992167826861</c:v>
                </c:pt>
                <c:pt idx="47">
                  <c:v>0.20510598748445089</c:v>
                </c:pt>
                <c:pt idx="48">
                  <c:v>0.21324000696377168</c:v>
                </c:pt>
                <c:pt idx="49">
                  <c:v>0.22148872661689134</c:v>
                </c:pt>
                <c:pt idx="50">
                  <c:v>0.22984884706593015</c:v>
                </c:pt>
                <c:pt idx="51">
                  <c:v>0.23831702437417521</c:v>
                </c:pt>
                <c:pt idx="52">
                  <c:v>0.24688987138361082</c:v>
                </c:pt>
                <c:pt idx="53">
                  <c:v>0.25556395906973622</c:v>
                </c:pt>
                <c:pt idx="54">
                  <c:v>0.2643358179131301</c:v>
                </c:pt>
                <c:pt idx="55">
                  <c:v>0.27320193928721137</c:v>
                </c:pt>
                <c:pt idx="56">
                  <c:v>0.28215877686164392</c:v>
                </c:pt>
                <c:pt idx="57">
                  <c:v>0.29120274802082091</c:v>
                </c:pt>
                <c:pt idx="58">
                  <c:v>0.30033023529686342</c:v>
                </c:pt>
                <c:pt idx="59">
                  <c:v>0.3095375878165591</c:v>
                </c:pt>
                <c:pt idx="60">
                  <c:v>0.31882112276166324</c:v>
                </c:pt>
                <c:pt idx="61">
                  <c:v>0.32817712684197653</c:v>
                </c:pt>
                <c:pt idx="62">
                  <c:v>0.33760185778061191</c:v>
                </c:pt>
                <c:pt idx="63">
                  <c:v>0.34709154581085533</c:v>
                </c:pt>
                <c:pt idx="64">
                  <c:v>0.3566423951840223</c:v>
                </c:pt>
                <c:pt idx="65">
                  <c:v>0.3662505856877063</c:v>
                </c:pt>
                <c:pt idx="66">
                  <c:v>0.37591227417381351</c:v>
                </c:pt>
                <c:pt idx="67">
                  <c:v>0.38562359609577029</c:v>
                </c:pt>
                <c:pt idx="68">
                  <c:v>0.39538066705429042</c:v>
                </c:pt>
                <c:pt idx="69">
                  <c:v>0.4051795843510827</c:v>
                </c:pt>
                <c:pt idx="70">
                  <c:v>0.41501642854987947</c:v>
                </c:pt>
                <c:pt idx="71">
                  <c:v>0.42488726504415703</c:v>
                </c:pt>
                <c:pt idx="72">
                  <c:v>0.43478814563092716</c:v>
                </c:pt>
                <c:pt idx="73">
                  <c:v>0.44471511008996523</c:v>
                </c:pt>
                <c:pt idx="74">
                  <c:v>0.45466418776784517</c:v>
                </c:pt>
                <c:pt idx="75">
                  <c:v>0.46463139916614848</c:v>
                </c:pt>
                <c:pt idx="76">
                  <c:v>0.47461275753321036</c:v>
                </c:pt>
                <c:pt idx="77">
                  <c:v>0.48460427045876686</c:v>
                </c:pt>
                <c:pt idx="78">
                  <c:v>0.49460194147086622</c:v>
                </c:pt>
                <c:pt idx="79">
                  <c:v>0.50460177163440412</c:v>
                </c:pt>
                <c:pt idx="80">
                  <c:v>0.51459976115064443</c:v>
                </c:pt>
                <c:pt idx="81">
                  <c:v>0.52459191095708535</c:v>
                </c:pt>
                <c:pt idx="82">
                  <c:v>0.53457422432703094</c:v>
                </c:pt>
                <c:pt idx="83">
                  <c:v>0.54454270846822939</c:v>
                </c:pt>
                <c:pt idx="84">
                  <c:v>0.55449337611993554</c:v>
                </c:pt>
                <c:pt idx="85">
                  <c:v>0.56442224714776235</c:v>
                </c:pt>
                <c:pt idx="86">
                  <c:v>0.57432535013568187</c:v>
                </c:pt>
                <c:pt idx="87">
                  <c:v>0.58419872397453854</c:v>
                </c:pt>
                <c:pt idx="88">
                  <c:v>0.59403841944644009</c:v>
                </c:pt>
                <c:pt idx="89">
                  <c:v>0.60384050080439189</c:v>
                </c:pt>
                <c:pt idx="90">
                  <c:v>0.61360104734654353</c:v>
                </c:pt>
                <c:pt idx="91">
                  <c:v>0.62331615498441706</c:v>
                </c:pt>
                <c:pt idx="92">
                  <c:v>0.63298193780449019</c:v>
                </c:pt>
                <c:pt idx="93">
                  <c:v>0.6425945296225104</c:v>
                </c:pt>
                <c:pt idx="94">
                  <c:v>0.65215008552991649</c:v>
                </c:pt>
                <c:pt idx="95">
                  <c:v>0.6616447834317517</c:v>
                </c:pt>
                <c:pt idx="96">
                  <c:v>0.67107482557544906</c:v>
                </c:pt>
                <c:pt idx="97">
                  <c:v>0.68043644006988357</c:v>
                </c:pt>
                <c:pt idx="98">
                  <c:v>0.68972588239407728</c:v>
                </c:pt>
                <c:pt idx="99">
                  <c:v>0.69893943689495797</c:v>
                </c:pt>
                <c:pt idx="100">
                  <c:v>0.70807341827357118</c:v>
                </c:pt>
                <c:pt idx="101">
                  <c:v>0.71712417305915022</c:v>
                </c:pt>
                <c:pt idx="102">
                  <c:v>0.72608808107045608</c:v>
                </c:pt>
                <c:pt idx="103">
                  <c:v>0.73496155686380105</c:v>
                </c:pt>
                <c:pt idx="104">
                  <c:v>0.7437410511671797</c:v>
                </c:pt>
                <c:pt idx="105">
                  <c:v>0.7524230522999289</c:v>
                </c:pt>
                <c:pt idx="106">
                  <c:v>0.76100408757735372</c:v>
                </c:pt>
                <c:pt idx="107">
                  <c:v>0.76948072469975581</c:v>
                </c:pt>
                <c:pt idx="108">
                  <c:v>0.77784957312530634</c:v>
                </c:pt>
                <c:pt idx="109">
                  <c:v>0.78610728542621844</c:v>
                </c:pt>
                <c:pt idx="110">
                  <c:v>0.79425055862767302</c:v>
                </c:pt>
                <c:pt idx="111">
                  <c:v>0.80227613552896471</c:v>
                </c:pt>
                <c:pt idx="112">
                  <c:v>0.81018080600634002</c:v>
                </c:pt>
                <c:pt idx="113">
                  <c:v>0.81796140829700115</c:v>
                </c:pt>
                <c:pt idx="114">
                  <c:v>0.82561483026377269</c:v>
                </c:pt>
                <c:pt idx="115">
                  <c:v>0.83313801063991189</c:v>
                </c:pt>
                <c:pt idx="116">
                  <c:v>0.84052794025357613</c:v>
                </c:pt>
                <c:pt idx="117">
                  <c:v>0.8477816632314511</c:v>
                </c:pt>
                <c:pt idx="118">
                  <c:v>0.85489627818106018</c:v>
                </c:pt>
                <c:pt idx="119">
                  <c:v>0.86186893935128417</c:v>
                </c:pt>
                <c:pt idx="120">
                  <c:v>0.86869685777062267</c:v>
                </c:pt>
                <c:pt idx="121">
                  <c:v>0.87537730236274536</c:v>
                </c:pt>
                <c:pt idx="122">
                  <c:v>0.8819076010388871</c:v>
                </c:pt>
                <c:pt idx="123">
                  <c:v>0.88828514176664652</c:v>
                </c:pt>
                <c:pt idx="124">
                  <c:v>0.89450737361476551</c:v>
                </c:pt>
                <c:pt idx="125">
                  <c:v>0.90057180777346679</c:v>
                </c:pt>
                <c:pt idx="126">
                  <c:v>0.90647601854994497</c:v>
                </c:pt>
                <c:pt idx="127">
                  <c:v>0.91221764433861119</c:v>
                </c:pt>
                <c:pt idx="128">
                  <c:v>0.91779438856570372</c:v>
                </c:pt>
                <c:pt idx="129">
                  <c:v>0.92320402060788775</c:v>
                </c:pt>
                <c:pt idx="130">
                  <c:v>0.92844437668447366</c:v>
                </c:pt>
                <c:pt idx="131">
                  <c:v>0.93351336072290114</c:v>
                </c:pt>
                <c:pt idx="132">
                  <c:v>0.93840894519714058</c:v>
                </c:pt>
                <c:pt idx="133">
                  <c:v>0.94312917193867607</c:v>
                </c:pt>
                <c:pt idx="134">
                  <c:v>0.94767215291974605</c:v>
                </c:pt>
                <c:pt idx="135">
                  <c:v>0.9520360710085306</c:v>
                </c:pt>
                <c:pt idx="136">
                  <c:v>0.95621918069597911</c:v>
                </c:pt>
                <c:pt idx="137">
                  <c:v>0.96021980879399027</c:v>
                </c:pt>
                <c:pt idx="138">
                  <c:v>0.96403635510466623</c:v>
                </c:pt>
                <c:pt idx="139">
                  <c:v>0.96766729306036947</c:v>
                </c:pt>
                <c:pt idx="140">
                  <c:v>0.97111117033432903</c:v>
                </c:pt>
                <c:pt idx="141">
                  <c:v>0.97436660942155362</c:v>
                </c:pt>
                <c:pt idx="142">
                  <c:v>0.97743230818981308</c:v>
                </c:pt>
                <c:pt idx="143">
                  <c:v>0.98030704040047612</c:v>
                </c:pt>
                <c:pt idx="144">
                  <c:v>0.98298965619898737</c:v>
                </c:pt>
                <c:pt idx="145">
                  <c:v>0.98547908257479522</c:v>
                </c:pt>
                <c:pt idx="146">
                  <c:v>0.98777432379054142</c:v>
                </c:pt>
                <c:pt idx="147">
                  <c:v>0.98987446178034222</c:v>
                </c:pt>
                <c:pt idx="148">
                  <c:v>0.99177865651700314</c:v>
                </c:pt>
                <c:pt idx="149">
                  <c:v>0.99348614634801879</c:v>
                </c:pt>
                <c:pt idx="150">
                  <c:v>0.99499624830022271</c:v>
                </c:pt>
                <c:pt idx="151">
                  <c:v>0.9963083583529686</c:v>
                </c:pt>
                <c:pt idx="152">
                  <c:v>0.99742195167972969</c:v>
                </c:pt>
                <c:pt idx="153">
                  <c:v>0.99833658285802329</c:v>
                </c:pt>
                <c:pt idx="154">
                  <c:v>0.99905188604757278</c:v>
                </c:pt>
                <c:pt idx="155">
                  <c:v>0.99956757513663974</c:v>
                </c:pt>
                <c:pt idx="156">
                  <c:v>0.99988344385646422</c:v>
                </c:pt>
                <c:pt idx="157">
                  <c:v>0.99999936586376981</c:v>
                </c:pt>
                <c:pt idx="158">
                  <c:v>0.99991529479129926</c:v>
                </c:pt>
                <c:pt idx="159">
                  <c:v>0.9996312642663604</c:v>
                </c:pt>
                <c:pt idx="160">
                  <c:v>0.99914738789737645</c:v>
                </c:pt>
                <c:pt idx="161">
                  <c:v>0.99846385922844338</c:v>
                </c:pt>
                <c:pt idx="162">
                  <c:v>0.99758095166191507</c:v>
                </c:pt>
                <c:pt idx="163">
                  <c:v>0.99649901834904631</c:v>
                </c:pt>
                <c:pt idx="164">
                  <c:v>0.99521849204873658</c:v>
                </c:pt>
                <c:pt idx="165">
                  <c:v>0.99373988495443255</c:v>
                </c:pt>
                <c:pt idx="166">
                  <c:v>0.99206378848925725</c:v>
                </c:pt>
                <c:pt idx="167">
                  <c:v>0.99019087306944942</c:v>
                </c:pt>
                <c:pt idx="168">
                  <c:v>0.98812188783620492</c:v>
                </c:pt>
                <c:pt idx="169">
                  <c:v>0.98585766035603095</c:v>
                </c:pt>
                <c:pt idx="170">
                  <c:v>0.98339909628973043</c:v>
                </c:pt>
                <c:pt idx="171">
                  <c:v>0.98074717903014941</c:v>
                </c:pt>
                <c:pt idx="172">
                  <c:v>0.97790296930883325</c:v>
                </c:pt>
                <c:pt idx="173">
                  <c:v>0.97486760477174805</c:v>
                </c:pt>
                <c:pt idx="174">
                  <c:v>0.97164229952423786</c:v>
                </c:pt>
                <c:pt idx="175">
                  <c:v>0.96822834364539823</c:v>
                </c:pt>
                <c:pt idx="176">
                  <c:v>0.96462710267206164</c:v>
                </c:pt>
                <c:pt idx="177">
                  <c:v>0.96084001705260169</c:v>
                </c:pt>
                <c:pt idx="178">
                  <c:v>0.95686860157077236</c:v>
                </c:pt>
                <c:pt idx="179">
                  <c:v>0.95271444473981481</c:v>
                </c:pt>
                <c:pt idx="180">
                  <c:v>0.94837920816707344</c:v>
                </c:pt>
                <c:pt idx="181">
                  <c:v>0.94386462588937503</c:v>
                </c:pt>
                <c:pt idx="182">
                  <c:v>0.93917250367943683</c:v>
                </c:pt>
                <c:pt idx="183">
                  <c:v>0.93430471832358231</c:v>
                </c:pt>
                <c:pt idx="184">
                  <c:v>0.92926321687105073</c:v>
                </c:pt>
                <c:pt idx="185">
                  <c:v>0.92405001585520397</c:v>
                </c:pt>
                <c:pt idx="186">
                  <c:v>0.91866720048693995</c:v>
                </c:pt>
                <c:pt idx="187">
                  <c:v>0.91311692382063614</c:v>
                </c:pt>
                <c:pt idx="188">
                  <c:v>0.90740140589295615</c:v>
                </c:pt>
                <c:pt idx="189">
                  <c:v>0.9015229328348654</c:v>
                </c:pt>
                <c:pt idx="190">
                  <c:v>0.89548385595720836</c:v>
                </c:pt>
                <c:pt idx="191">
                  <c:v>0.88928659081021633</c:v>
                </c:pt>
                <c:pt idx="192">
                  <c:v>0.8829336162173187</c:v>
                </c:pt>
                <c:pt idx="193">
                  <c:v>0.87642747328364778</c:v>
                </c:pt>
                <c:pt idx="194">
                  <c:v>0.86977076437962919</c:v>
                </c:pt>
                <c:pt idx="195">
                  <c:v>0.86296615210007011</c:v>
                </c:pt>
                <c:pt idx="196">
                  <c:v>0.85601635819915511</c:v>
                </c:pt>
                <c:pt idx="197">
                  <c:v>0.84892416250178193</c:v>
                </c:pt>
                <c:pt idx="198">
                  <c:v>0.84169240179166804</c:v>
                </c:pt>
                <c:pt idx="199">
                  <c:v>0.83432396867667558</c:v>
                </c:pt>
                <c:pt idx="200">
                  <c:v>0.82682181043180603</c:v>
                </c:pt>
                <c:pt idx="201">
                  <c:v>0.8191889278203297</c:v>
                </c:pt>
                <c:pt idx="202">
                  <c:v>0.81142837389352063</c:v>
                </c:pt>
                <c:pt idx="203">
                  <c:v>0.80354325276947758</c:v>
                </c:pt>
                <c:pt idx="204">
                  <c:v>0.79553671839151563</c:v>
                </c:pt>
                <c:pt idx="205">
                  <c:v>0.78741197326663459</c:v>
                </c:pt>
                <c:pt idx="206">
                  <c:v>0.77917226718455512</c:v>
                </c:pt>
                <c:pt idx="207">
                  <c:v>0.7708208959178493</c:v>
                </c:pt>
                <c:pt idx="208">
                  <c:v>0.76236119990367313</c:v>
                </c:pt>
                <c:pt idx="209">
                  <c:v>0.75379656290763863</c:v>
                </c:pt>
                <c:pt idx="210">
                  <c:v>0.74513041067034969</c:v>
                </c:pt>
                <c:pt idx="211">
                  <c:v>0.73636620953715481</c:v>
                </c:pt>
                <c:pt idx="212">
                  <c:v>0.72750746507165232</c:v>
                </c:pt>
                <c:pt idx="213">
                  <c:v>0.71855772065351398</c:v>
                </c:pt>
                <c:pt idx="214">
                  <c:v>0.70952055606117781</c:v>
                </c:pt>
                <c:pt idx="215">
                  <c:v>0.70039958603998764</c:v>
                </c:pt>
                <c:pt idx="216">
                  <c:v>0.69119845885634001</c:v>
                </c:pt>
                <c:pt idx="217">
                  <c:v>0.68192085483842912</c:v>
                </c:pt>
                <c:pt idx="218">
                  <c:v>0.6725704849041616</c:v>
                </c:pt>
                <c:pt idx="219">
                  <c:v>0.66315108907684184</c:v>
                </c:pt>
                <c:pt idx="220">
                  <c:v>0.65366643498920973</c:v>
                </c:pt>
                <c:pt idx="221">
                  <c:v>0.64412031637644074</c:v>
                </c:pt>
                <c:pt idx="222">
                  <c:v>0.63451655155869957</c:v>
                </c:pt>
                <c:pt idx="223">
                  <c:v>0.62485898191386524</c:v>
                </c:pt>
                <c:pt idx="224">
                  <c:v>0.61515147034102924</c:v>
                </c:pt>
                <c:pt idx="225">
                  <c:v>0.60539789971538982</c:v>
                </c:pt>
                <c:pt idx="226">
                  <c:v>0.5956021713351507</c:v>
                </c:pt>
                <c:pt idx="227">
                  <c:v>0.58576820336105595</c:v>
                </c:pt>
                <c:pt idx="228">
                  <c:v>0.57589992924917777</c:v>
                </c:pt>
                <c:pt idx="229">
                  <c:v>0.5660012961775851</c:v>
                </c:pt>
                <c:pt idx="230">
                  <c:v>0.55607626346752737</c:v>
                </c:pt>
                <c:pt idx="231">
                  <c:v>0.5461288009997558</c:v>
                </c:pt>
                <c:pt idx="232">
                  <c:v>0.53616288762662723</c:v>
                </c:pt>
                <c:pt idx="233">
                  <c:v>0.52618250958061297</c:v>
                </c:pt>
                <c:pt idx="234">
                  <c:v>0.5161916588798624</c:v>
                </c:pt>
                <c:pt idx="235">
                  <c:v>0.50619433173144524</c:v>
                </c:pt>
                <c:pt idx="236">
                  <c:v>0.49619452693292609</c:v>
                </c:pt>
                <c:pt idx="237">
                  <c:v>0.48619624427289426</c:v>
                </c:pt>
                <c:pt idx="238">
                  <c:v>0.47620348293110609</c:v>
                </c:pt>
                <c:pt idx="239">
                  <c:v>0.46622023987886241</c:v>
                </c:pt>
                <c:pt idx="240">
                  <c:v>0.45625050828027675</c:v>
                </c:pt>
                <c:pt idx="241">
                  <c:v>0.44629827589505994</c:v>
                </c:pt>
                <c:pt idx="242">
                  <c:v>0.43636752348347191</c:v>
                </c:pt>
                <c:pt idx="243">
                  <c:v>0.42646222321406851</c:v>
                </c:pt>
                <c:pt idx="244">
                  <c:v>0.41658633707488907</c:v>
                </c:pt>
                <c:pt idx="245">
                  <c:v>0.40674381528871217</c:v>
                </c:pt>
                <c:pt idx="246">
                  <c:v>0.39693859473302084</c:v>
                </c:pt>
                <c:pt idx="247">
                  <c:v>0.38717459736530219</c:v>
                </c:pt>
                <c:pt idx="248">
                  <c:v>0.37745572865431914</c:v>
                </c:pt>
                <c:pt idx="249">
                  <c:v>0.36778587601797208</c:v>
                </c:pt>
                <c:pt idx="250">
                  <c:v>0.35816890726838696</c:v>
                </c:pt>
                <c:pt idx="251">
                  <c:v>0.34860866906483828</c:v>
                </c:pt>
                <c:pt idx="252">
                  <c:v>0.33910898537513906</c:v>
                </c:pt>
                <c:pt idx="253">
                  <c:v>0.32967365594610537</c:v>
                </c:pt>
                <c:pt idx="254">
                  <c:v>0.32030645478370517</c:v>
                </c:pt>
                <c:pt idx="255">
                  <c:v>0.31101112864350983</c:v>
                </c:pt>
                <c:pt idx="256">
                  <c:v>0.30179139553203871</c:v>
                </c:pt>
                <c:pt idx="257">
                  <c:v>0.29265094321960905</c:v>
                </c:pt>
                <c:pt idx="258">
                  <c:v>0.28359342776527396</c:v>
                </c:pt>
                <c:pt idx="259">
                  <c:v>0.27462247205445056</c:v>
                </c:pt>
                <c:pt idx="260">
                  <c:v>0.26574166434981145</c:v>
                </c:pt>
                <c:pt idx="261">
                  <c:v>0.25695455685602986</c:v>
                </c:pt>
                <c:pt idx="262">
                  <c:v>0.24826466429894289</c:v>
                </c:pt>
                <c:pt idx="263">
                  <c:v>0.23967546251971028</c:v>
                </c:pt>
                <c:pt idx="264">
                  <c:v>0.23119038708452189</c:v>
                </c:pt>
                <c:pt idx="265">
                  <c:v>0.22281283191041959</c:v>
                </c:pt>
                <c:pt idx="266">
                  <c:v>0.21454614790777321</c:v>
                </c:pt>
                <c:pt idx="267">
                  <c:v>0.20639364163996343</c:v>
                </c:pt>
                <c:pt idx="268">
                  <c:v>0.19835857400079807</c:v>
                </c:pt>
                <c:pt idx="269">
                  <c:v>0.19044415891020067</c:v>
                </c:pt>
                <c:pt idx="270">
                  <c:v>0.18265356202868269</c:v>
                </c:pt>
                <c:pt idx="271">
                  <c:v>0.17498989949112415</c:v>
                </c:pt>
                <c:pt idx="272">
                  <c:v>0.16745623666035855</c:v>
                </c:pt>
                <c:pt idx="273">
                  <c:v>0.16005558690107147</c:v>
                </c:pt>
                <c:pt idx="274">
                  <c:v>0.15279091037449186</c:v>
                </c:pt>
                <c:pt idx="275">
                  <c:v>0.14566511285436998</c:v>
                </c:pt>
                <c:pt idx="276">
                  <c:v>0.1386810445647042</c:v>
                </c:pt>
                <c:pt idx="277">
                  <c:v>0.13184149903969039</c:v>
                </c:pt>
                <c:pt idx="278">
                  <c:v>0.12514921200634641</c:v>
                </c:pt>
                <c:pt idx="279">
                  <c:v>0.11860686029025573</c:v>
                </c:pt>
                <c:pt idx="280">
                  <c:v>0.11221706074487522</c:v>
                </c:pt>
                <c:pt idx="281">
                  <c:v>0.10598236920482619</c:v>
                </c:pt>
                <c:pt idx="282">
                  <c:v>9.9905279463597146E-2</c:v>
                </c:pt>
                <c:pt idx="283">
                  <c:v>9.3988222276057271E-2</c:v>
                </c:pt>
                <c:pt idx="284">
                  <c:v>8.8233564386189026E-2</c:v>
                </c:pt>
                <c:pt idx="285">
                  <c:v>8.2643607580420109E-2</c:v>
                </c:pt>
                <c:pt idx="286">
                  <c:v>7.7220587766941573E-2</c:v>
                </c:pt>
                <c:pt idx="287">
                  <c:v>7.1966674081372348E-2</c:v>
                </c:pt>
                <c:pt idx="288">
                  <c:v>6.6883968019135903E-2</c:v>
                </c:pt>
                <c:pt idx="289">
                  <c:v>6.1974502594888133E-2</c:v>
                </c:pt>
                <c:pt idx="290">
                  <c:v>5.7240241529340548E-2</c:v>
                </c:pt>
                <c:pt idx="291">
                  <c:v>5.268307846379626E-2</c:v>
                </c:pt>
                <c:pt idx="292">
                  <c:v>4.8304836202720573E-2</c:v>
                </c:pt>
                <c:pt idx="293">
                  <c:v>4.4107265984641729E-2</c:v>
                </c:pt>
                <c:pt idx="294">
                  <c:v>4.0092046781680463E-2</c:v>
                </c:pt>
                <c:pt idx="295">
                  <c:v>3.6260784627982059E-2</c:v>
                </c:pt>
                <c:pt idx="296">
                  <c:v>3.2615011977325539E-2</c:v>
                </c:pt>
                <c:pt idx="297">
                  <c:v>2.9156187090161191E-2</c:v>
                </c:pt>
                <c:pt idx="298">
                  <c:v>2.5885693450327121E-2</c:v>
                </c:pt>
                <c:pt idx="299">
                  <c:v>2.2804839211672978E-2</c:v>
                </c:pt>
                <c:pt idx="300">
                  <c:v>1.9914856674816989E-2</c:v>
                </c:pt>
                <c:pt idx="301">
                  <c:v>1.7216901794241169E-2</c:v>
                </c:pt>
                <c:pt idx="302">
                  <c:v>1.4712053715925389E-2</c:v>
                </c:pt>
                <c:pt idx="303">
                  <c:v>1.2401314345703667E-2</c:v>
                </c:pt>
                <c:pt idx="304">
                  <c:v>1.0285607948514441E-2</c:v>
                </c:pt>
                <c:pt idx="305">
                  <c:v>8.3657807787077335E-3</c:v>
                </c:pt>
                <c:pt idx="306">
                  <c:v>6.6426007415539392E-3</c:v>
                </c:pt>
                <c:pt idx="307">
                  <c:v>5.1167570860926473E-3</c:v>
                </c:pt>
                <c:pt idx="308">
                  <c:v>3.7888601294415935E-3</c:v>
                </c:pt>
                <c:pt idx="309">
                  <c:v>2.6594410126785017E-3</c:v>
                </c:pt>
                <c:pt idx="310">
                  <c:v>1.728951488391255E-3</c:v>
                </c:pt>
                <c:pt idx="311">
                  <c:v>9.9776373998329017E-4</c:v>
                </c:pt>
                <c:pt idx="312">
                  <c:v>4.6617023280486492E-4</c:v>
                </c:pt>
                <c:pt idx="313">
                  <c:v>1.3438359717107915E-4</c:v>
                </c:pt>
                <c:pt idx="314">
                  <c:v>2.5365433123939997E-6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B8E-4986-8EDC-92C7BF4C3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101408"/>
        <c:axId val="155101800"/>
      </c:scatterChart>
      <c:valAx>
        <c:axId val="155101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101800"/>
        <c:crosses val="autoZero"/>
        <c:crossBetween val="midCat"/>
      </c:valAx>
      <c:valAx>
        <c:axId val="155101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101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75257169405558E-2"/>
          <c:y val="0.20370370370370369"/>
          <c:w val="0.93462176503216787"/>
          <c:h val="0.7962962962962962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Arkusz1!$D$5:$D$319</c:f>
              <c:numCache>
                <c:formatCode>General</c:formatCode>
                <c:ptCount val="315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</c:numCache>
            </c:numRef>
          </c:xVal>
          <c:yVal>
            <c:numRef>
              <c:f>Arkusz1!$E$5:$E$319</c:f>
              <c:numCache>
                <c:formatCode>General</c:formatCode>
                <c:ptCount val="315"/>
                <c:pt idx="0">
                  <c:v>0</c:v>
                </c:pt>
                <c:pt idx="1">
                  <c:v>9.9998333341666645E-3</c:v>
                </c:pt>
                <c:pt idx="2">
                  <c:v>1.999866669333308E-2</c:v>
                </c:pt>
                <c:pt idx="3">
                  <c:v>2.999550020249566E-2</c:v>
                </c:pt>
                <c:pt idx="4">
                  <c:v>3.9989334186634161E-2</c:v>
                </c:pt>
                <c:pt idx="5">
                  <c:v>4.9979169270678331E-2</c:v>
                </c:pt>
                <c:pt idx="6">
                  <c:v>5.9964006479444595E-2</c:v>
                </c:pt>
                <c:pt idx="7">
                  <c:v>6.9942847337532768E-2</c:v>
                </c:pt>
                <c:pt idx="8">
                  <c:v>7.9914693969172695E-2</c:v>
                </c:pt>
                <c:pt idx="9">
                  <c:v>8.987854919801104E-2</c:v>
                </c:pt>
                <c:pt idx="10">
                  <c:v>9.9833416646828155E-2</c:v>
                </c:pt>
                <c:pt idx="11">
                  <c:v>0.10977830083717481</c:v>
                </c:pt>
                <c:pt idx="12">
                  <c:v>0.11971220728891936</c:v>
                </c:pt>
                <c:pt idx="13">
                  <c:v>0.12963414261969486</c:v>
                </c:pt>
                <c:pt idx="14">
                  <c:v>0.13954311464423649</c:v>
                </c:pt>
                <c:pt idx="15">
                  <c:v>0.14943813247359922</c:v>
                </c:pt>
                <c:pt idx="16">
                  <c:v>0.15931820661424598</c:v>
                </c:pt>
                <c:pt idx="17">
                  <c:v>0.16918234906699603</c:v>
                </c:pt>
                <c:pt idx="18">
                  <c:v>0.17902957342582418</c:v>
                </c:pt>
                <c:pt idx="19">
                  <c:v>0.18885889497650057</c:v>
                </c:pt>
                <c:pt idx="20">
                  <c:v>0.19866933079506122</c:v>
                </c:pt>
                <c:pt idx="21">
                  <c:v>0.20845989984609956</c:v>
                </c:pt>
                <c:pt idx="22">
                  <c:v>0.21822962308086932</c:v>
                </c:pt>
                <c:pt idx="23">
                  <c:v>0.22797752353518841</c:v>
                </c:pt>
                <c:pt idx="24">
                  <c:v>0.23770262642713458</c:v>
                </c:pt>
                <c:pt idx="25">
                  <c:v>0.24740395925452294</c:v>
                </c:pt>
                <c:pt idx="26">
                  <c:v>0.25708055189215512</c:v>
                </c:pt>
                <c:pt idx="27">
                  <c:v>0.26673143668883115</c:v>
                </c:pt>
                <c:pt idx="28">
                  <c:v>0.27635564856411376</c:v>
                </c:pt>
                <c:pt idx="29">
                  <c:v>0.28595222510483553</c:v>
                </c:pt>
                <c:pt idx="30">
                  <c:v>0.29552020666133955</c:v>
                </c:pt>
                <c:pt idx="31">
                  <c:v>0.3050586364434435</c:v>
                </c:pt>
                <c:pt idx="32">
                  <c:v>0.31456656061611776</c:v>
                </c:pt>
                <c:pt idx="33">
                  <c:v>0.32404302839486837</c:v>
                </c:pt>
                <c:pt idx="34">
                  <c:v>0.3334870921408144</c:v>
                </c:pt>
                <c:pt idx="35">
                  <c:v>0.34289780745545134</c:v>
                </c:pt>
                <c:pt idx="36">
                  <c:v>0.35227423327508994</c:v>
                </c:pt>
                <c:pt idx="37">
                  <c:v>0.36161543196496199</c:v>
                </c:pt>
                <c:pt idx="38">
                  <c:v>0.37092046941298268</c:v>
                </c:pt>
                <c:pt idx="39">
                  <c:v>0.38018841512316143</c:v>
                </c:pt>
                <c:pt idx="40">
                  <c:v>0.38941834230865052</c:v>
                </c:pt>
                <c:pt idx="41">
                  <c:v>0.39860932798442289</c:v>
                </c:pt>
                <c:pt idx="42">
                  <c:v>0.40776045305957015</c:v>
                </c:pt>
                <c:pt idx="43">
                  <c:v>0.41687080242921076</c:v>
                </c:pt>
                <c:pt idx="44">
                  <c:v>0.42593946506599961</c:v>
                </c:pt>
                <c:pt idx="45">
                  <c:v>0.43496553411123023</c:v>
                </c:pt>
                <c:pt idx="46">
                  <c:v>0.44394810696551978</c:v>
                </c:pt>
                <c:pt idx="47">
                  <c:v>0.45288628537906828</c:v>
                </c:pt>
                <c:pt idx="48">
                  <c:v>0.4617791755414829</c:v>
                </c:pt>
                <c:pt idx="49">
                  <c:v>0.47062588817115802</c:v>
                </c:pt>
                <c:pt idx="50">
                  <c:v>0.47942553860420301</c:v>
                </c:pt>
                <c:pt idx="51">
                  <c:v>0.48817724688290748</c:v>
                </c:pt>
                <c:pt idx="52">
                  <c:v>0.49688013784373675</c:v>
                </c:pt>
                <c:pt idx="53">
                  <c:v>0.50553334120484694</c:v>
                </c:pt>
                <c:pt idx="54">
                  <c:v>0.51413599165311319</c:v>
                </c:pt>
                <c:pt idx="55">
                  <c:v>0.52268722893065922</c:v>
                </c:pt>
                <c:pt idx="56">
                  <c:v>0.5311861979208834</c:v>
                </c:pt>
                <c:pt idx="57">
                  <c:v>0.53963204873396919</c:v>
                </c:pt>
                <c:pt idx="58">
                  <c:v>0.54802393679187356</c:v>
                </c:pt>
                <c:pt idx="59">
                  <c:v>0.55636102291278378</c:v>
                </c:pt>
                <c:pt idx="60">
                  <c:v>0.56464247339503537</c:v>
                </c:pt>
                <c:pt idx="61">
                  <c:v>0.57286746010048128</c:v>
                </c:pt>
                <c:pt idx="62">
                  <c:v>0.58103516053730508</c:v>
                </c:pt>
                <c:pt idx="63">
                  <c:v>0.5891447579422695</c:v>
                </c:pt>
                <c:pt idx="64">
                  <c:v>0.59719544136239211</c:v>
                </c:pt>
                <c:pt idx="65">
                  <c:v>0.60518640573603955</c:v>
                </c:pt>
                <c:pt idx="66">
                  <c:v>0.6131168519734338</c:v>
                </c:pt>
                <c:pt idx="67">
                  <c:v>0.62098598703655972</c:v>
                </c:pt>
                <c:pt idx="68">
                  <c:v>0.62879302401846859</c:v>
                </c:pt>
                <c:pt idx="69">
                  <c:v>0.63653718222196787</c:v>
                </c:pt>
                <c:pt idx="70">
                  <c:v>0.64421768723769102</c:v>
                </c:pt>
                <c:pt idx="71">
                  <c:v>0.65183377102153661</c:v>
                </c:pt>
                <c:pt idx="72">
                  <c:v>0.6593846719714731</c:v>
                </c:pt>
                <c:pt idx="73">
                  <c:v>0.66686963500369789</c:v>
                </c:pt>
                <c:pt idx="74">
                  <c:v>0.67428791162814505</c:v>
                </c:pt>
                <c:pt idx="75">
                  <c:v>0.68163876002333412</c:v>
                </c:pt>
                <c:pt idx="76">
                  <c:v>0.68892144511055131</c:v>
                </c:pt>
                <c:pt idx="77">
                  <c:v>0.69613523862735671</c:v>
                </c:pt>
                <c:pt idx="78">
                  <c:v>0.70327941920041015</c:v>
                </c:pt>
                <c:pt idx="79">
                  <c:v>0.71035327241760782</c:v>
                </c:pt>
                <c:pt idx="80">
                  <c:v>0.71735609089952279</c:v>
                </c:pt>
                <c:pt idx="81">
                  <c:v>0.72428717437014256</c:v>
                </c:pt>
                <c:pt idx="82">
                  <c:v>0.73114582972689579</c:v>
                </c:pt>
                <c:pt idx="83">
                  <c:v>0.73793137110996265</c:v>
                </c:pt>
                <c:pt idx="84">
                  <c:v>0.7446431199708593</c:v>
                </c:pt>
                <c:pt idx="85">
                  <c:v>0.75128040514029271</c:v>
                </c:pt>
                <c:pt idx="86">
                  <c:v>0.75784256289527696</c:v>
                </c:pt>
                <c:pt idx="87">
                  <c:v>0.76432893702550508</c:v>
                </c:pt>
                <c:pt idx="88">
                  <c:v>0.7707388788989693</c:v>
                </c:pt>
                <c:pt idx="89">
                  <c:v>0.77707174752682384</c:v>
                </c:pt>
                <c:pt idx="90">
                  <c:v>0.78332690962748341</c:v>
                </c:pt>
                <c:pt idx="91">
                  <c:v>0.78950373968995047</c:v>
                </c:pt>
                <c:pt idx="92">
                  <c:v>0.79560162003636603</c:v>
                </c:pt>
                <c:pt idx="93">
                  <c:v>0.80161994088377719</c:v>
                </c:pt>
                <c:pt idx="94">
                  <c:v>0.80755810040511422</c:v>
                </c:pt>
                <c:pt idx="95">
                  <c:v>0.81341550478937374</c:v>
                </c:pt>
                <c:pt idx="96">
                  <c:v>0.81919156830099826</c:v>
                </c:pt>
                <c:pt idx="97">
                  <c:v>0.82488571333845007</c:v>
                </c:pt>
                <c:pt idx="98">
                  <c:v>0.83049737049197048</c:v>
                </c:pt>
                <c:pt idx="99">
                  <c:v>0.83602597860052053</c:v>
                </c:pt>
                <c:pt idx="100">
                  <c:v>0.8414709848078965</c:v>
                </c:pt>
                <c:pt idx="101">
                  <c:v>0.84683184461801519</c:v>
                </c:pt>
                <c:pt idx="102">
                  <c:v>0.85210802194936297</c:v>
                </c:pt>
                <c:pt idx="103">
                  <c:v>0.85729898918860337</c:v>
                </c:pt>
                <c:pt idx="104">
                  <c:v>0.86240422724333843</c:v>
                </c:pt>
                <c:pt idx="105">
                  <c:v>0.86742322559401697</c:v>
                </c:pt>
                <c:pt idx="106">
                  <c:v>0.87235548234498628</c:v>
                </c:pt>
                <c:pt idx="107">
                  <c:v>0.87720050427468166</c:v>
                </c:pt>
                <c:pt idx="108">
                  <c:v>0.88195780688494751</c:v>
                </c:pt>
                <c:pt idx="109">
                  <c:v>0.88662691444948727</c:v>
                </c:pt>
                <c:pt idx="110">
                  <c:v>0.89120736006143542</c:v>
                </c:pt>
                <c:pt idx="111">
                  <c:v>0.89569868568004762</c:v>
                </c:pt>
                <c:pt idx="112">
                  <c:v>0.90010044217650509</c:v>
                </c:pt>
                <c:pt idx="113">
                  <c:v>0.90441218937882584</c:v>
                </c:pt>
                <c:pt idx="114">
                  <c:v>0.90863349611588318</c:v>
                </c:pt>
                <c:pt idx="115">
                  <c:v>0.91276394026052099</c:v>
                </c:pt>
                <c:pt idx="116">
                  <c:v>0.91680310877176685</c:v>
                </c:pt>
                <c:pt idx="117">
                  <c:v>0.92075059773613566</c:v>
                </c:pt>
                <c:pt idx="118">
                  <c:v>0.92460601240802032</c:v>
                </c:pt>
                <c:pt idx="119">
                  <c:v>0.92836896724916662</c:v>
                </c:pt>
                <c:pt idx="120">
                  <c:v>0.93203908596722629</c:v>
                </c:pt>
                <c:pt idx="121">
                  <c:v>0.93561600155338587</c:v>
                </c:pt>
                <c:pt idx="122">
                  <c:v>0.9390993563190676</c:v>
                </c:pt>
                <c:pt idx="123">
                  <c:v>0.94248880193169748</c:v>
                </c:pt>
                <c:pt idx="124">
                  <c:v>0.94578399944953895</c:v>
                </c:pt>
                <c:pt idx="125">
                  <c:v>0.9489846193555862</c:v>
                </c:pt>
                <c:pt idx="126">
                  <c:v>0.95209034159051575</c:v>
                </c:pt>
                <c:pt idx="127">
                  <c:v>0.95510085558469227</c:v>
                </c:pt>
                <c:pt idx="128">
                  <c:v>0.95801586028922492</c:v>
                </c:pt>
                <c:pt idx="129">
                  <c:v>0.96083506420607268</c:v>
                </c:pt>
                <c:pt idx="130">
                  <c:v>0.96355818541719296</c:v>
                </c:pt>
                <c:pt idx="131">
                  <c:v>0.96618495161273399</c:v>
                </c:pt>
                <c:pt idx="132">
                  <c:v>0.96871510011826523</c:v>
                </c:pt>
                <c:pt idx="133">
                  <c:v>0.97114837792104458</c:v>
                </c:pt>
                <c:pt idx="134">
                  <c:v>0.97348454169531939</c:v>
                </c:pt>
                <c:pt idx="135">
                  <c:v>0.97572335782665909</c:v>
                </c:pt>
                <c:pt idx="136">
                  <c:v>0.97786460243531625</c:v>
                </c:pt>
                <c:pt idx="137">
                  <c:v>0.97990806139861419</c:v>
                </c:pt>
                <c:pt idx="138">
                  <c:v>0.98185353037235967</c:v>
                </c:pt>
                <c:pt idx="139">
                  <c:v>0.98370081481127658</c:v>
                </c:pt>
                <c:pt idx="140">
                  <c:v>0.98544972998846014</c:v>
                </c:pt>
                <c:pt idx="141">
                  <c:v>0.98710010101385037</c:v>
                </c:pt>
                <c:pt idx="142">
                  <c:v>0.98865176285171974</c:v>
                </c:pt>
                <c:pt idx="143">
                  <c:v>0.99010456033717775</c:v>
                </c:pt>
                <c:pt idx="144">
                  <c:v>0.99145834819168643</c:v>
                </c:pt>
                <c:pt idx="145">
                  <c:v>0.99271299103758848</c:v>
                </c:pt>
                <c:pt idx="146">
                  <c:v>0.99386836341164486</c:v>
                </c:pt>
                <c:pt idx="147">
                  <c:v>0.99492434977758093</c:v>
                </c:pt>
                <c:pt idx="148">
                  <c:v>0.99588084453764003</c:v>
                </c:pt>
                <c:pt idx="149">
                  <c:v>0.99673775204314341</c:v>
                </c:pt>
                <c:pt idx="150">
                  <c:v>0.99749498660405445</c:v>
                </c:pt>
                <c:pt idx="151">
                  <c:v>0.99815247249754813</c:v>
                </c:pt>
                <c:pt idx="152">
                  <c:v>0.998710143975583</c:v>
                </c:pt>
                <c:pt idx="153">
                  <c:v>0.99916794527147601</c:v>
                </c:pt>
                <c:pt idx="154">
                  <c:v>0.99952583060547906</c:v>
                </c:pt>
                <c:pt idx="155">
                  <c:v>0.99978376418935699</c:v>
                </c:pt>
                <c:pt idx="156">
                  <c:v>0.9999417202299663</c:v>
                </c:pt>
                <c:pt idx="157">
                  <c:v>0.99999968293183461</c:v>
                </c:pt>
                <c:pt idx="158">
                  <c:v>0.99995764649874008</c:v>
                </c:pt>
                <c:pt idx="159">
                  <c:v>0.99981561513429085</c:v>
                </c:pt>
                <c:pt idx="160">
                  <c:v>0.99957360304150511</c:v>
                </c:pt>
                <c:pt idx="161">
                  <c:v>0.99923163442139051</c:v>
                </c:pt>
                <c:pt idx="162">
                  <c:v>0.99878974347052396</c:v>
                </c:pt>
                <c:pt idx="163">
                  <c:v>0.99824797437763246</c:v>
                </c:pt>
                <c:pt idx="164">
                  <c:v>0.99760638131917367</c:v>
                </c:pt>
                <c:pt idx="165">
                  <c:v>0.99686502845391889</c:v>
                </c:pt>
                <c:pt idx="166">
                  <c:v>0.99602398991653673</c:v>
                </c:pt>
                <c:pt idx="167">
                  <c:v>0.99508334981018021</c:v>
                </c:pt>
                <c:pt idx="168">
                  <c:v>0.99404320219807596</c:v>
                </c:pt>
                <c:pt idx="169">
                  <c:v>0.99290365109411849</c:v>
                </c:pt>
                <c:pt idx="170">
                  <c:v>0.99166481045246857</c:v>
                </c:pt>
                <c:pt idx="171">
                  <c:v>0.99032680415615804</c:v>
                </c:pt>
                <c:pt idx="172">
                  <c:v>0.98888976600470146</c:v>
                </c:pt>
                <c:pt idx="173">
                  <c:v>0.98735383970071644</c:v>
                </c:pt>
                <c:pt idx="174">
                  <c:v>0.98571917883555349</c:v>
                </c:pt>
                <c:pt idx="175">
                  <c:v>0.98398594687393692</c:v>
                </c:pt>
                <c:pt idx="176">
                  <c:v>0.98215431713761847</c:v>
                </c:pt>
                <c:pt idx="177">
                  <c:v>0.98022447278804548</c:v>
                </c:pt>
                <c:pt idx="178">
                  <c:v>0.97819660680804466</c:v>
                </c:pt>
                <c:pt idx="179">
                  <c:v>0.97607092198252421</c:v>
                </c:pt>
                <c:pt idx="180">
                  <c:v>0.97384763087819515</c:v>
                </c:pt>
                <c:pt idx="181">
                  <c:v>0.9715269558223153</c:v>
                </c:pt>
                <c:pt idx="182">
                  <c:v>0.96910912888045631</c:v>
                </c:pt>
                <c:pt idx="183">
                  <c:v>0.96659439183329754</c:v>
                </c:pt>
                <c:pt idx="184">
                  <c:v>0.96398299615244809</c:v>
                </c:pt>
                <c:pt idx="185">
                  <c:v>0.96127520297529989</c:v>
                </c:pt>
                <c:pt idx="186">
                  <c:v>0.95847128307891416</c:v>
                </c:pt>
                <c:pt idx="187">
                  <c:v>0.95557151685294395</c:v>
                </c:pt>
                <c:pt idx="188">
                  <c:v>0.95257619427159534</c:v>
                </c:pt>
                <c:pt idx="189">
                  <c:v>0.94948561486463046</c:v>
                </c:pt>
                <c:pt idx="190">
                  <c:v>0.94630008768741447</c:v>
                </c:pt>
                <c:pt idx="191">
                  <c:v>0.9430199312900106</c:v>
                </c:pt>
                <c:pt idx="192">
                  <c:v>0.93964547368532492</c:v>
                </c:pt>
                <c:pt idx="193">
                  <c:v>0.9361770523163061</c:v>
                </c:pt>
                <c:pt idx="194">
                  <c:v>0.93261501402220048</c:v>
                </c:pt>
                <c:pt idx="195">
                  <c:v>0.92895971500386931</c:v>
                </c:pt>
                <c:pt idx="196">
                  <c:v>0.92521152078816826</c:v>
                </c:pt>
                <c:pt idx="197">
                  <c:v>0.92137080619139544</c:v>
                </c:pt>
                <c:pt idx="198">
                  <c:v>0.91743795528180982</c:v>
                </c:pt>
                <c:pt idx="199">
                  <c:v>0.91341336134122519</c:v>
                </c:pt>
                <c:pt idx="200">
                  <c:v>0.90929742682568171</c:v>
                </c:pt>
                <c:pt idx="201">
                  <c:v>0.90509056332520099</c:v>
                </c:pt>
                <c:pt idx="202">
                  <c:v>0.90079319152262727</c:v>
                </c:pt>
                <c:pt idx="203">
                  <c:v>0.89640574115156002</c:v>
                </c:pt>
                <c:pt idx="204">
                  <c:v>0.89192865095337959</c:v>
                </c:pt>
                <c:pt idx="205">
                  <c:v>0.88736236863337548</c:v>
                </c:pt>
                <c:pt idx="206">
                  <c:v>0.88270735081597407</c:v>
                </c:pt>
                <c:pt idx="207">
                  <c:v>0.87796406299907814</c:v>
                </c:pt>
                <c:pt idx="208">
                  <c:v>0.87313297950751645</c:v>
                </c:pt>
                <c:pt idx="209">
                  <c:v>0.86821458344561264</c:v>
                </c:pt>
                <c:pt idx="210">
                  <c:v>0.86320936664887371</c:v>
                </c:pt>
                <c:pt idx="211">
                  <c:v>0.85811782963480887</c:v>
                </c:pt>
                <c:pt idx="212">
                  <c:v>0.85294048155287616</c:v>
                </c:pt>
                <c:pt idx="213">
                  <c:v>0.84767784013356984</c:v>
                </c:pt>
                <c:pt idx="214">
                  <c:v>0.84233043163664567</c:v>
                </c:pt>
                <c:pt idx="215">
                  <c:v>0.83689879079849772</c:v>
                </c:pt>
                <c:pt idx="216">
                  <c:v>0.83138346077868308</c:v>
                </c:pt>
                <c:pt idx="217">
                  <c:v>0.82578499310560805</c:v>
                </c:pt>
                <c:pt idx="218">
                  <c:v>0.82010394762137417</c:v>
                </c:pt>
                <c:pt idx="219">
                  <c:v>0.81434089242579599</c:v>
                </c:pt>
                <c:pt idx="220">
                  <c:v>0.80849640381959009</c:v>
                </c:pt>
                <c:pt idx="221">
                  <c:v>0.80257106624674723</c:v>
                </c:pt>
                <c:pt idx="222">
                  <c:v>0.79656547223608654</c:v>
                </c:pt>
                <c:pt idx="223">
                  <c:v>0.79048022234200477</c:v>
                </c:pt>
                <c:pt idx="224">
                  <c:v>0.78431592508441983</c:v>
                </c:pt>
                <c:pt idx="225">
                  <c:v>0.7780731968879212</c:v>
                </c:pt>
                <c:pt idx="226">
                  <c:v>0.77175266202012593</c:v>
                </c:pt>
                <c:pt idx="227">
                  <c:v>0.76535495252925356</c:v>
                </c:pt>
                <c:pt idx="228">
                  <c:v>0.75888070818092201</c:v>
                </c:pt>
                <c:pt idx="229">
                  <c:v>0.75233057639417067</c:v>
                </c:pt>
                <c:pt idx="230">
                  <c:v>0.74570521217672026</c:v>
                </c:pt>
                <c:pt idx="231">
                  <c:v>0.7390052780594708</c:v>
                </c:pt>
                <c:pt idx="232">
                  <c:v>0.73223144403025142</c:v>
                </c:pt>
                <c:pt idx="233">
                  <c:v>0.72538438746681955</c:v>
                </c:pt>
                <c:pt idx="234">
                  <c:v>0.71846479306912625</c:v>
                </c:pt>
                <c:pt idx="235">
                  <c:v>0.71147335279084434</c:v>
                </c:pt>
                <c:pt idx="236">
                  <c:v>0.70441076577017625</c:v>
                </c:pt>
                <c:pt idx="237">
                  <c:v>0.69727773825993777</c:v>
                </c:pt>
                <c:pt idx="238">
                  <c:v>0.69007498355693642</c:v>
                </c:pt>
                <c:pt idx="239">
                  <c:v>0.68280322193063969</c:v>
                </c:pt>
                <c:pt idx="240">
                  <c:v>0.67546318055115095</c:v>
                </c:pt>
                <c:pt idx="241">
                  <c:v>0.66805559341649101</c:v>
                </c:pt>
                <c:pt idx="242">
                  <c:v>0.66058120127920072</c:v>
                </c:pt>
                <c:pt idx="243">
                  <c:v>0.65304075157226482</c:v>
                </c:pt>
                <c:pt idx="244">
                  <c:v>0.64543499833437068</c:v>
                </c:pt>
                <c:pt idx="245">
                  <c:v>0.63776470213450365</c:v>
                </c:pt>
                <c:pt idx="246">
                  <c:v>0.63003062999589221</c:v>
                </c:pt>
                <c:pt idx="247">
                  <c:v>0.62223355531930469</c:v>
                </c:pt>
                <c:pt idx="248">
                  <c:v>0.61437425780571175</c:v>
                </c:pt>
                <c:pt idx="249">
                  <c:v>0.60645352337831471</c:v>
                </c:pt>
                <c:pt idx="250">
                  <c:v>0.59847214410395655</c:v>
                </c:pt>
                <c:pt idx="251">
                  <c:v>0.59043091811391302</c:v>
                </c:pt>
                <c:pt idx="252">
                  <c:v>0.58233064952408187</c:v>
                </c:pt>
                <c:pt idx="253">
                  <c:v>0.57417214835457264</c:v>
                </c:pt>
                <c:pt idx="254">
                  <c:v>0.5659562304487028</c:v>
                </c:pt>
                <c:pt idx="255">
                  <c:v>0.55768371739141698</c:v>
                </c:pt>
                <c:pt idx="256">
                  <c:v>0.54935543642712659</c:v>
                </c:pt>
                <c:pt idx="257">
                  <c:v>0.54097222037698856</c:v>
                </c:pt>
                <c:pt idx="258">
                  <c:v>0.53253490755562116</c:v>
                </c:pt>
                <c:pt idx="259">
                  <c:v>0.52404434168727609</c:v>
                </c:pt>
                <c:pt idx="260">
                  <c:v>0.51550137182146416</c:v>
                </c:pt>
                <c:pt idx="261">
                  <c:v>0.50690685224805343</c:v>
                </c:pt>
                <c:pt idx="262">
                  <c:v>0.49826164241183857</c:v>
                </c:pt>
                <c:pt idx="263">
                  <c:v>0.48956660682659953</c:v>
                </c:pt>
                <c:pt idx="264">
                  <c:v>0.48082261498864826</c:v>
                </c:pt>
                <c:pt idx="265">
                  <c:v>0.47203054128988264</c:v>
                </c:pt>
                <c:pt idx="266">
                  <c:v>0.46319126493034518</c:v>
                </c:pt>
                <c:pt idx="267">
                  <c:v>0.45430566983030646</c:v>
                </c:pt>
                <c:pt idx="268">
                  <c:v>0.44537464454187115</c:v>
                </c:pt>
                <c:pt idx="269">
                  <c:v>0.43639908216012629</c:v>
                </c:pt>
                <c:pt idx="270">
                  <c:v>0.42737988023382978</c:v>
                </c:pt>
                <c:pt idx="271">
                  <c:v>0.41831794067565897</c:v>
                </c:pt>
                <c:pt idx="272">
                  <c:v>0.40921416967201729</c:v>
                </c:pt>
                <c:pt idx="273">
                  <c:v>0.40006947759241951</c:v>
                </c:pt>
                <c:pt idx="274">
                  <c:v>0.39088477889845219</c:v>
                </c:pt>
                <c:pt idx="275">
                  <c:v>0.38166099205233167</c:v>
                </c:pt>
                <c:pt idx="276">
                  <c:v>0.3723990394250557</c:v>
                </c:pt>
                <c:pt idx="277">
                  <c:v>0.36309984720416832</c:v>
                </c:pt>
                <c:pt idx="278">
                  <c:v>0.35376434530114309</c:v>
                </c:pt>
                <c:pt idx="279">
                  <c:v>0.34439346725838998</c:v>
                </c:pt>
                <c:pt idx="280">
                  <c:v>0.33498815015590511</c:v>
                </c:pt>
                <c:pt idx="281">
                  <c:v>0.32554933451756002</c:v>
                </c:pt>
                <c:pt idx="282">
                  <c:v>0.31607796421705381</c:v>
                </c:pt>
                <c:pt idx="283">
                  <c:v>0.30657498638352293</c:v>
                </c:pt>
                <c:pt idx="284">
                  <c:v>0.2970413513068324</c:v>
                </c:pt>
                <c:pt idx="285">
                  <c:v>0.28747801234254439</c:v>
                </c:pt>
                <c:pt idx="286">
                  <c:v>0.27788592581658678</c:v>
                </c:pt>
                <c:pt idx="287">
                  <c:v>0.26826605092961792</c:v>
                </c:pt>
                <c:pt idx="288">
                  <c:v>0.25861934966111083</c:v>
                </c:pt>
                <c:pt idx="289">
                  <c:v>0.24894678667315256</c:v>
                </c:pt>
                <c:pt idx="290">
                  <c:v>0.23924932921398243</c:v>
                </c:pt>
                <c:pt idx="291">
                  <c:v>0.22952794702126419</c:v>
                </c:pt>
                <c:pt idx="292">
                  <c:v>0.21978361222511694</c:v>
                </c:pt>
                <c:pt idx="293">
                  <c:v>0.21001729925089915</c:v>
                </c:pt>
                <c:pt idx="294">
                  <c:v>0.20022998472177053</c:v>
                </c:pt>
                <c:pt idx="295">
                  <c:v>0.19042264736102704</c:v>
                </c:pt>
                <c:pt idx="296">
                  <c:v>0.18059626789423291</c:v>
                </c:pt>
                <c:pt idx="297">
                  <c:v>0.17075182895114532</c:v>
                </c:pt>
                <c:pt idx="298">
                  <c:v>0.16089031496745576</c:v>
                </c:pt>
                <c:pt idx="299">
                  <c:v>0.15101271208634384</c:v>
                </c:pt>
                <c:pt idx="300">
                  <c:v>0.14112000805986721</c:v>
                </c:pt>
                <c:pt idx="301">
                  <c:v>0.13121319215018423</c:v>
                </c:pt>
                <c:pt idx="302">
                  <c:v>0.12129325503062975</c:v>
                </c:pt>
                <c:pt idx="303">
                  <c:v>0.11136118868665001</c:v>
                </c:pt>
                <c:pt idx="304">
                  <c:v>0.10141798631660186</c:v>
                </c:pt>
                <c:pt idx="305">
                  <c:v>9.1464642232437193E-2</c:v>
                </c:pt>
                <c:pt idx="306">
                  <c:v>8.150215176026912E-2</c:v>
                </c:pt>
                <c:pt idx="307">
                  <c:v>7.1531511140843704E-2</c:v>
                </c:pt>
                <c:pt idx="308">
                  <c:v>6.1553717429913148E-2</c:v>
                </c:pt>
                <c:pt idx="309">
                  <c:v>5.1569768398534638E-2</c:v>
                </c:pt>
                <c:pt idx="310">
                  <c:v>4.1580662433290491E-2</c:v>
                </c:pt>
                <c:pt idx="311">
                  <c:v>3.1587398436453896E-2</c:v>
                </c:pt>
                <c:pt idx="312">
                  <c:v>2.1590975726095959E-2</c:v>
                </c:pt>
                <c:pt idx="313">
                  <c:v>1.1592393936158275E-2</c:v>
                </c:pt>
                <c:pt idx="314">
                  <c:v>1.5926529164868282E-3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3FC-4DE8-A338-45369A67B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102584"/>
        <c:axId val="155102976"/>
      </c:scatterChart>
      <c:valAx>
        <c:axId val="155102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102976"/>
        <c:crosses val="autoZero"/>
        <c:crossBetween val="midCat"/>
      </c:valAx>
      <c:valAx>
        <c:axId val="155102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102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90345749302402E-2"/>
          <c:y val="0.19635679411091145"/>
          <c:w val="0.90478478601283741"/>
          <c:h val="0.80364293655713115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D14444"/>
              </a:solidFill>
              <a:round/>
            </a:ln>
            <a:effectLst/>
          </c:spPr>
          <c:marker>
            <c:symbol val="none"/>
          </c:marker>
          <c:xVal>
            <c:numRef>
              <c:f>[Zeszyt1.xlsx]Arkusz1!$D$5:$D$319</c:f>
              <c:numCache>
                <c:formatCode>General</c:formatCode>
                <c:ptCount val="315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</c:numCache>
            </c:numRef>
          </c:xVal>
          <c:yVal>
            <c:numRef>
              <c:f>[Zeszyt1.xlsx]Arkusz1!$F$5:$F$319</c:f>
              <c:numCache>
                <c:formatCode>General</c:formatCode>
                <c:ptCount val="315"/>
                <c:pt idx="0">
                  <c:v>0</c:v>
                </c:pt>
                <c:pt idx="1">
                  <c:v>9.9996666711110795E-5</c:v>
                </c:pt>
                <c:pt idx="2">
                  <c:v>3.9994666951102988E-4</c:v>
                </c:pt>
                <c:pt idx="3">
                  <c:v>8.997300323979172E-4</c:v>
                </c:pt>
                <c:pt idx="4">
                  <c:v>1.5991468486903076E-3</c:v>
                </c:pt>
                <c:pt idx="5">
                  <c:v>2.497917360987117E-3</c:v>
                </c:pt>
                <c:pt idx="6">
                  <c:v>3.5956820730668735E-3</c:v>
                </c:pt>
                <c:pt idx="7">
                  <c:v>4.8920018936814144E-3</c:v>
                </c:pt>
                <c:pt idx="8">
                  <c:v>6.3863583121865266E-3</c:v>
                </c:pt>
                <c:pt idx="9">
                  <c:v>8.0781536059392912E-3</c:v>
                </c:pt>
                <c:pt idx="10">
                  <c:v>9.9667110793791851E-3</c:v>
                </c:pt>
                <c:pt idx="11">
                  <c:v>1.2051275334697256E-2</c:v>
                </c:pt>
                <c:pt idx="12">
                  <c:v>1.4331012573985199E-2</c:v>
                </c:pt>
                <c:pt idx="13">
                  <c:v>1.6805010932743388E-2</c:v>
                </c:pt>
                <c:pt idx="14">
                  <c:v>1.9472280844614529E-2</c:v>
                </c:pt>
                <c:pt idx="15">
                  <c:v>2.2331755437196989E-2</c:v>
                </c:pt>
                <c:pt idx="16">
                  <c:v>2.5382290958779571E-2</c:v>
                </c:pt>
                <c:pt idx="17">
                  <c:v>2.8622667235826894E-2</c:v>
                </c:pt>
                <c:pt idx="18">
                  <c:v>3.2051588161032568E-2</c:v>
                </c:pt>
                <c:pt idx="19">
                  <c:v>3.5667682211744871E-2</c:v>
                </c:pt>
                <c:pt idx="20">
                  <c:v>3.9469502998557456E-2</c:v>
                </c:pt>
                <c:pt idx="21">
                  <c:v>4.3455529843845861E-2</c:v>
                </c:pt>
                <c:pt idx="22">
                  <c:v>4.762416839001829E-2</c:v>
                </c:pt>
                <c:pt idx="23">
                  <c:v>5.1973751237237388E-2</c:v>
                </c:pt>
                <c:pt idx="24">
                  <c:v>5.6502538610357901E-2</c:v>
                </c:pt>
                <c:pt idx="25">
                  <c:v>6.1208719054813648E-2</c:v>
                </c:pt>
                <c:pt idx="26">
                  <c:v>6.6090410161175062E-2</c:v>
                </c:pt>
                <c:pt idx="27">
                  <c:v>7.1145659318087945E-2</c:v>
                </c:pt>
                <c:pt idx="28">
                  <c:v>7.637244449329196E-2</c:v>
                </c:pt>
                <c:pt idx="29">
                  <c:v>8.1768675042406536E-2</c:v>
                </c:pt>
                <c:pt idx="30">
                  <c:v>8.7332192545160836E-2</c:v>
                </c:pt>
                <c:pt idx="31">
                  <c:v>9.3060771668733028E-2</c:v>
                </c:pt>
                <c:pt idx="32">
                  <c:v>9.8952121057853684E-2</c:v>
                </c:pt>
                <c:pt idx="33">
                  <c:v>0.10500388425131747</c:v>
                </c:pt>
                <c:pt idx="34">
                  <c:v>0.11121364062453604</c:v>
                </c:pt>
                <c:pt idx="35">
                  <c:v>0.11757890635775578</c:v>
                </c:pt>
                <c:pt idx="36">
                  <c:v>0.12409713542955249</c:v>
                </c:pt>
                <c:pt idx="37">
                  <c:v>0.13076572063520606</c:v>
                </c:pt>
                <c:pt idx="38">
                  <c:v>0.13758199462954743</c:v>
                </c:pt>
                <c:pt idx="39">
                  <c:v>0.14454323099386132</c:v>
                </c:pt>
                <c:pt idx="40">
                  <c:v>0.15164664532641731</c:v>
                </c:pt>
                <c:pt idx="41">
                  <c:v>0.15888939635619323</c:v>
                </c:pt>
                <c:pt idx="42">
                  <c:v>0.16626858707934591</c:v>
                </c:pt>
                <c:pt idx="43">
                  <c:v>0.17378126591797408</c:v>
                </c:pt>
                <c:pt idx="44">
                  <c:v>0.18142442790070989</c:v>
                </c:pt>
                <c:pt idx="45">
                  <c:v>0.1891950158646678</c:v>
                </c:pt>
                <c:pt idx="46">
                  <c:v>0.19708992167826861</c:v>
                </c:pt>
                <c:pt idx="47">
                  <c:v>0.20510598748445089</c:v>
                </c:pt>
                <c:pt idx="48">
                  <c:v>0.21324000696377168</c:v>
                </c:pt>
                <c:pt idx="49">
                  <c:v>0.22148872661689134</c:v>
                </c:pt>
                <c:pt idx="50">
                  <c:v>0.22984884706593015</c:v>
                </c:pt>
                <c:pt idx="51">
                  <c:v>0.23831702437417521</c:v>
                </c:pt>
                <c:pt idx="52">
                  <c:v>0.24688987138361082</c:v>
                </c:pt>
                <c:pt idx="53">
                  <c:v>0.25556395906973622</c:v>
                </c:pt>
                <c:pt idx="54">
                  <c:v>0.2643358179131301</c:v>
                </c:pt>
                <c:pt idx="55">
                  <c:v>0.27320193928721137</c:v>
                </c:pt>
                <c:pt idx="56">
                  <c:v>0.28215877686164392</c:v>
                </c:pt>
                <c:pt idx="57">
                  <c:v>0.29120274802082091</c:v>
                </c:pt>
                <c:pt idx="58">
                  <c:v>0.30033023529686342</c:v>
                </c:pt>
                <c:pt idx="59">
                  <c:v>0.3095375878165591</c:v>
                </c:pt>
                <c:pt idx="60">
                  <c:v>0.31882112276166324</c:v>
                </c:pt>
                <c:pt idx="61">
                  <c:v>0.32817712684197653</c:v>
                </c:pt>
                <c:pt idx="62">
                  <c:v>0.33760185778061191</c:v>
                </c:pt>
                <c:pt idx="63">
                  <c:v>0.34709154581085533</c:v>
                </c:pt>
                <c:pt idx="64">
                  <c:v>0.3566423951840223</c:v>
                </c:pt>
                <c:pt idx="65">
                  <c:v>0.3662505856877063</c:v>
                </c:pt>
                <c:pt idx="66">
                  <c:v>0.37591227417381351</c:v>
                </c:pt>
                <c:pt idx="67">
                  <c:v>0.38562359609577029</c:v>
                </c:pt>
                <c:pt idx="68">
                  <c:v>0.39538066705429042</c:v>
                </c:pt>
                <c:pt idx="69">
                  <c:v>0.4051795843510827</c:v>
                </c:pt>
                <c:pt idx="70">
                  <c:v>0.41501642854987947</c:v>
                </c:pt>
                <c:pt idx="71">
                  <c:v>0.42488726504415703</c:v>
                </c:pt>
                <c:pt idx="72">
                  <c:v>0.43478814563092716</c:v>
                </c:pt>
                <c:pt idx="73">
                  <c:v>0.44471511008996523</c:v>
                </c:pt>
                <c:pt idx="74">
                  <c:v>0.45466418776784517</c:v>
                </c:pt>
                <c:pt idx="75">
                  <c:v>0.46463139916614848</c:v>
                </c:pt>
                <c:pt idx="76">
                  <c:v>0.47461275753321036</c:v>
                </c:pt>
                <c:pt idx="77">
                  <c:v>0.48460427045876686</c:v>
                </c:pt>
                <c:pt idx="78">
                  <c:v>0.49460194147086622</c:v>
                </c:pt>
                <c:pt idx="79">
                  <c:v>0.50460177163440412</c:v>
                </c:pt>
                <c:pt idx="80">
                  <c:v>0.51459976115064443</c:v>
                </c:pt>
                <c:pt idx="81">
                  <c:v>0.52459191095708535</c:v>
                </c:pt>
                <c:pt idx="82">
                  <c:v>0.53457422432703094</c:v>
                </c:pt>
                <c:pt idx="83">
                  <c:v>0.54454270846822939</c:v>
                </c:pt>
                <c:pt idx="84">
                  <c:v>0.55449337611993554</c:v>
                </c:pt>
                <c:pt idx="85">
                  <c:v>0.56442224714776235</c:v>
                </c:pt>
                <c:pt idx="86">
                  <c:v>0.57432535013568187</c:v>
                </c:pt>
                <c:pt idx="87">
                  <c:v>0.58419872397453854</c:v>
                </c:pt>
                <c:pt idx="88">
                  <c:v>0.59403841944644009</c:v>
                </c:pt>
                <c:pt idx="89">
                  <c:v>0.60384050080439189</c:v>
                </c:pt>
                <c:pt idx="90">
                  <c:v>0.61360104734654353</c:v>
                </c:pt>
                <c:pt idx="91">
                  <c:v>0.62331615498441706</c:v>
                </c:pt>
                <c:pt idx="92">
                  <c:v>0.63298193780449019</c:v>
                </c:pt>
                <c:pt idx="93">
                  <c:v>0.6425945296225104</c:v>
                </c:pt>
                <c:pt idx="94">
                  <c:v>0.65215008552991649</c:v>
                </c:pt>
                <c:pt idx="95">
                  <c:v>0.6616447834317517</c:v>
                </c:pt>
                <c:pt idx="96">
                  <c:v>0.67107482557544906</c:v>
                </c:pt>
                <c:pt idx="97">
                  <c:v>0.68043644006988357</c:v>
                </c:pt>
                <c:pt idx="98">
                  <c:v>0.68972588239407728</c:v>
                </c:pt>
                <c:pt idx="99">
                  <c:v>0.69893943689495797</c:v>
                </c:pt>
                <c:pt idx="100">
                  <c:v>0.70807341827357118</c:v>
                </c:pt>
                <c:pt idx="101">
                  <c:v>0.71712417305915022</c:v>
                </c:pt>
                <c:pt idx="102">
                  <c:v>0.72608808107045608</c:v>
                </c:pt>
                <c:pt idx="103">
                  <c:v>0.73496155686380105</c:v>
                </c:pt>
                <c:pt idx="104">
                  <c:v>0.7437410511671797</c:v>
                </c:pt>
                <c:pt idx="105">
                  <c:v>0.7524230522999289</c:v>
                </c:pt>
                <c:pt idx="106">
                  <c:v>0.76100408757735372</c:v>
                </c:pt>
                <c:pt idx="107">
                  <c:v>0.76948072469975581</c:v>
                </c:pt>
                <c:pt idx="108">
                  <c:v>0.77784957312530634</c:v>
                </c:pt>
                <c:pt idx="109">
                  <c:v>0.78610728542621844</c:v>
                </c:pt>
                <c:pt idx="110">
                  <c:v>0.79425055862767302</c:v>
                </c:pt>
                <c:pt idx="111">
                  <c:v>0.80227613552896471</c:v>
                </c:pt>
                <c:pt idx="112">
                  <c:v>0.81018080600634002</c:v>
                </c:pt>
                <c:pt idx="113">
                  <c:v>0.81796140829700115</c:v>
                </c:pt>
                <c:pt idx="114">
                  <c:v>0.82561483026377269</c:v>
                </c:pt>
                <c:pt idx="115">
                  <c:v>0.83313801063991189</c:v>
                </c:pt>
                <c:pt idx="116">
                  <c:v>0.84052794025357613</c:v>
                </c:pt>
                <c:pt idx="117">
                  <c:v>0.8477816632314511</c:v>
                </c:pt>
                <c:pt idx="118">
                  <c:v>0.85489627818106018</c:v>
                </c:pt>
                <c:pt idx="119">
                  <c:v>0.86186893935128417</c:v>
                </c:pt>
                <c:pt idx="120">
                  <c:v>0.86869685777062267</c:v>
                </c:pt>
                <c:pt idx="121">
                  <c:v>0.87537730236274536</c:v>
                </c:pt>
                <c:pt idx="122">
                  <c:v>0.8819076010388871</c:v>
                </c:pt>
                <c:pt idx="123">
                  <c:v>0.88828514176664652</c:v>
                </c:pt>
                <c:pt idx="124">
                  <c:v>0.89450737361476551</c:v>
                </c:pt>
                <c:pt idx="125">
                  <c:v>0.90057180777346679</c:v>
                </c:pt>
                <c:pt idx="126">
                  <c:v>0.90647601854994497</c:v>
                </c:pt>
                <c:pt idx="127">
                  <c:v>0.91221764433861119</c:v>
                </c:pt>
                <c:pt idx="128">
                  <c:v>0.91779438856570372</c:v>
                </c:pt>
                <c:pt idx="129">
                  <c:v>0.92320402060788775</c:v>
                </c:pt>
                <c:pt idx="130">
                  <c:v>0.92844437668447366</c:v>
                </c:pt>
                <c:pt idx="131">
                  <c:v>0.93351336072290114</c:v>
                </c:pt>
                <c:pt idx="132">
                  <c:v>0.93840894519714058</c:v>
                </c:pt>
                <c:pt idx="133">
                  <c:v>0.94312917193867607</c:v>
                </c:pt>
                <c:pt idx="134">
                  <c:v>0.94767215291974605</c:v>
                </c:pt>
                <c:pt idx="135">
                  <c:v>0.9520360710085306</c:v>
                </c:pt>
                <c:pt idx="136">
                  <c:v>0.95621918069597911</c:v>
                </c:pt>
                <c:pt idx="137">
                  <c:v>0.96021980879399027</c:v>
                </c:pt>
                <c:pt idx="138">
                  <c:v>0.96403635510466623</c:v>
                </c:pt>
                <c:pt idx="139">
                  <c:v>0.96766729306036947</c:v>
                </c:pt>
                <c:pt idx="140">
                  <c:v>0.97111117033432903</c:v>
                </c:pt>
                <c:pt idx="141">
                  <c:v>0.97436660942155362</c:v>
                </c:pt>
                <c:pt idx="142">
                  <c:v>0.97743230818981308</c:v>
                </c:pt>
                <c:pt idx="143">
                  <c:v>0.98030704040047612</c:v>
                </c:pt>
                <c:pt idx="144">
                  <c:v>0.98298965619898737</c:v>
                </c:pt>
                <c:pt idx="145">
                  <c:v>0.98547908257479522</c:v>
                </c:pt>
                <c:pt idx="146">
                  <c:v>0.98777432379054142</c:v>
                </c:pt>
                <c:pt idx="147">
                  <c:v>0.98987446178034222</c:v>
                </c:pt>
                <c:pt idx="148">
                  <c:v>0.99177865651700314</c:v>
                </c:pt>
                <c:pt idx="149">
                  <c:v>0.99348614634801879</c:v>
                </c:pt>
                <c:pt idx="150">
                  <c:v>0.99499624830022271</c:v>
                </c:pt>
                <c:pt idx="151">
                  <c:v>0.9963083583529686</c:v>
                </c:pt>
                <c:pt idx="152">
                  <c:v>0.99742195167972969</c:v>
                </c:pt>
                <c:pt idx="153">
                  <c:v>0.99833658285802329</c:v>
                </c:pt>
                <c:pt idx="154">
                  <c:v>0.99905188604757278</c:v>
                </c:pt>
                <c:pt idx="155">
                  <c:v>0.99956757513663974</c:v>
                </c:pt>
                <c:pt idx="156">
                  <c:v>0.99988344385646422</c:v>
                </c:pt>
                <c:pt idx="157">
                  <c:v>0.99999936586376981</c:v>
                </c:pt>
                <c:pt idx="158">
                  <c:v>0.99991529479129926</c:v>
                </c:pt>
                <c:pt idx="159">
                  <c:v>0.9996312642663604</c:v>
                </c:pt>
                <c:pt idx="160">
                  <c:v>0.99914738789737645</c:v>
                </c:pt>
                <c:pt idx="161">
                  <c:v>0.99846385922844338</c:v>
                </c:pt>
                <c:pt idx="162">
                  <c:v>0.99758095166191507</c:v>
                </c:pt>
                <c:pt idx="163">
                  <c:v>0.99649901834904631</c:v>
                </c:pt>
                <c:pt idx="164">
                  <c:v>0.99521849204873658</c:v>
                </c:pt>
                <c:pt idx="165">
                  <c:v>0.99373988495443255</c:v>
                </c:pt>
                <c:pt idx="166">
                  <c:v>0.99206378848925725</c:v>
                </c:pt>
                <c:pt idx="167">
                  <c:v>0.99019087306944942</c:v>
                </c:pt>
                <c:pt idx="168">
                  <c:v>0.98812188783620492</c:v>
                </c:pt>
                <c:pt idx="169">
                  <c:v>0.98585766035603095</c:v>
                </c:pt>
                <c:pt idx="170">
                  <c:v>0.98339909628973043</c:v>
                </c:pt>
                <c:pt idx="171">
                  <c:v>0.98074717903014941</c:v>
                </c:pt>
                <c:pt idx="172">
                  <c:v>0.97790296930883325</c:v>
                </c:pt>
                <c:pt idx="173">
                  <c:v>0.97486760477174805</c:v>
                </c:pt>
                <c:pt idx="174">
                  <c:v>0.97164229952423786</c:v>
                </c:pt>
                <c:pt idx="175">
                  <c:v>0.96822834364539823</c:v>
                </c:pt>
                <c:pt idx="176">
                  <c:v>0.96462710267206164</c:v>
                </c:pt>
                <c:pt idx="177">
                  <c:v>0.96084001705260169</c:v>
                </c:pt>
                <c:pt idx="178">
                  <c:v>0.95686860157077236</c:v>
                </c:pt>
                <c:pt idx="179">
                  <c:v>0.95271444473981481</c:v>
                </c:pt>
                <c:pt idx="180">
                  <c:v>0.94837920816707344</c:v>
                </c:pt>
                <c:pt idx="181">
                  <c:v>0.94386462588937503</c:v>
                </c:pt>
                <c:pt idx="182">
                  <c:v>0.93917250367943683</c:v>
                </c:pt>
                <c:pt idx="183">
                  <c:v>0.93430471832358231</c:v>
                </c:pt>
                <c:pt idx="184">
                  <c:v>0.92926321687105073</c:v>
                </c:pt>
                <c:pt idx="185">
                  <c:v>0.92405001585520397</c:v>
                </c:pt>
                <c:pt idx="186">
                  <c:v>0.91866720048693995</c:v>
                </c:pt>
                <c:pt idx="187">
                  <c:v>0.91311692382063614</c:v>
                </c:pt>
                <c:pt idx="188">
                  <c:v>0.90740140589295615</c:v>
                </c:pt>
                <c:pt idx="189">
                  <c:v>0.9015229328348654</c:v>
                </c:pt>
                <c:pt idx="190">
                  <c:v>0.89548385595720836</c:v>
                </c:pt>
                <c:pt idx="191">
                  <c:v>0.88928659081021633</c:v>
                </c:pt>
                <c:pt idx="192">
                  <c:v>0.8829336162173187</c:v>
                </c:pt>
                <c:pt idx="193">
                  <c:v>0.87642747328364778</c:v>
                </c:pt>
                <c:pt idx="194">
                  <c:v>0.86977076437962919</c:v>
                </c:pt>
                <c:pt idx="195">
                  <c:v>0.86296615210007011</c:v>
                </c:pt>
                <c:pt idx="196">
                  <c:v>0.85601635819915511</c:v>
                </c:pt>
                <c:pt idx="197">
                  <c:v>0.84892416250178193</c:v>
                </c:pt>
                <c:pt idx="198">
                  <c:v>0.84169240179166804</c:v>
                </c:pt>
                <c:pt idx="199">
                  <c:v>0.83432396867667558</c:v>
                </c:pt>
                <c:pt idx="200">
                  <c:v>0.82682181043180603</c:v>
                </c:pt>
                <c:pt idx="201">
                  <c:v>0.8191889278203297</c:v>
                </c:pt>
                <c:pt idx="202">
                  <c:v>0.81142837389352063</c:v>
                </c:pt>
                <c:pt idx="203">
                  <c:v>0.80354325276947758</c:v>
                </c:pt>
                <c:pt idx="204">
                  <c:v>0.79553671839151563</c:v>
                </c:pt>
                <c:pt idx="205">
                  <c:v>0.78741197326663459</c:v>
                </c:pt>
                <c:pt idx="206">
                  <c:v>0.77917226718455512</c:v>
                </c:pt>
                <c:pt idx="207">
                  <c:v>0.7708208959178493</c:v>
                </c:pt>
                <c:pt idx="208">
                  <c:v>0.76236119990367313</c:v>
                </c:pt>
                <c:pt idx="209">
                  <c:v>0.75379656290763863</c:v>
                </c:pt>
                <c:pt idx="210">
                  <c:v>0.74513041067034969</c:v>
                </c:pt>
                <c:pt idx="211">
                  <c:v>0.73636620953715481</c:v>
                </c:pt>
                <c:pt idx="212">
                  <c:v>0.72750746507165232</c:v>
                </c:pt>
                <c:pt idx="213">
                  <c:v>0.71855772065351398</c:v>
                </c:pt>
                <c:pt idx="214">
                  <c:v>0.70952055606117781</c:v>
                </c:pt>
                <c:pt idx="215">
                  <c:v>0.70039958603998764</c:v>
                </c:pt>
                <c:pt idx="216">
                  <c:v>0.69119845885634001</c:v>
                </c:pt>
                <c:pt idx="217">
                  <c:v>0.68192085483842912</c:v>
                </c:pt>
                <c:pt idx="218">
                  <c:v>0.6725704849041616</c:v>
                </c:pt>
                <c:pt idx="219">
                  <c:v>0.66315108907684184</c:v>
                </c:pt>
                <c:pt idx="220">
                  <c:v>0.65366643498920973</c:v>
                </c:pt>
                <c:pt idx="221">
                  <c:v>0.64412031637644074</c:v>
                </c:pt>
                <c:pt idx="222">
                  <c:v>0.63451655155869957</c:v>
                </c:pt>
                <c:pt idx="223">
                  <c:v>0.62485898191386524</c:v>
                </c:pt>
                <c:pt idx="224">
                  <c:v>0.61515147034102924</c:v>
                </c:pt>
                <c:pt idx="225">
                  <c:v>0.60539789971538982</c:v>
                </c:pt>
                <c:pt idx="226">
                  <c:v>0.5956021713351507</c:v>
                </c:pt>
                <c:pt idx="227">
                  <c:v>0.58576820336105595</c:v>
                </c:pt>
                <c:pt idx="228">
                  <c:v>0.57589992924917777</c:v>
                </c:pt>
                <c:pt idx="229">
                  <c:v>0.5660012961775851</c:v>
                </c:pt>
                <c:pt idx="230">
                  <c:v>0.55607626346752737</c:v>
                </c:pt>
                <c:pt idx="231">
                  <c:v>0.5461288009997558</c:v>
                </c:pt>
                <c:pt idx="232">
                  <c:v>0.53616288762662723</c:v>
                </c:pt>
                <c:pt idx="233">
                  <c:v>0.52618250958061297</c:v>
                </c:pt>
                <c:pt idx="234">
                  <c:v>0.5161916588798624</c:v>
                </c:pt>
                <c:pt idx="235">
                  <c:v>0.50619433173144524</c:v>
                </c:pt>
                <c:pt idx="236">
                  <c:v>0.49619452693292609</c:v>
                </c:pt>
                <c:pt idx="237">
                  <c:v>0.48619624427289426</c:v>
                </c:pt>
                <c:pt idx="238">
                  <c:v>0.47620348293110609</c:v>
                </c:pt>
                <c:pt idx="239">
                  <c:v>0.46622023987886241</c:v>
                </c:pt>
                <c:pt idx="240">
                  <c:v>0.45625050828027675</c:v>
                </c:pt>
                <c:pt idx="241">
                  <c:v>0.44629827589505994</c:v>
                </c:pt>
                <c:pt idx="242">
                  <c:v>0.43636752348347191</c:v>
                </c:pt>
                <c:pt idx="243">
                  <c:v>0.42646222321406851</c:v>
                </c:pt>
                <c:pt idx="244">
                  <c:v>0.41658633707488907</c:v>
                </c:pt>
                <c:pt idx="245">
                  <c:v>0.40674381528871217</c:v>
                </c:pt>
                <c:pt idx="246">
                  <c:v>0.39693859473302084</c:v>
                </c:pt>
                <c:pt idx="247">
                  <c:v>0.38717459736530219</c:v>
                </c:pt>
                <c:pt idx="248">
                  <c:v>0.37745572865431914</c:v>
                </c:pt>
                <c:pt idx="249">
                  <c:v>0.36778587601797208</c:v>
                </c:pt>
                <c:pt idx="250">
                  <c:v>0.35816890726838696</c:v>
                </c:pt>
                <c:pt idx="251">
                  <c:v>0.34860866906483828</c:v>
                </c:pt>
                <c:pt idx="252">
                  <c:v>0.33910898537513906</c:v>
                </c:pt>
                <c:pt idx="253">
                  <c:v>0.32967365594610537</c:v>
                </c:pt>
                <c:pt idx="254">
                  <c:v>0.32030645478370517</c:v>
                </c:pt>
                <c:pt idx="255">
                  <c:v>0.31101112864350983</c:v>
                </c:pt>
                <c:pt idx="256">
                  <c:v>0.30179139553203871</c:v>
                </c:pt>
                <c:pt idx="257">
                  <c:v>0.29265094321960905</c:v>
                </c:pt>
                <c:pt idx="258">
                  <c:v>0.28359342776527396</c:v>
                </c:pt>
                <c:pt idx="259">
                  <c:v>0.27462247205445056</c:v>
                </c:pt>
                <c:pt idx="260">
                  <c:v>0.26574166434981145</c:v>
                </c:pt>
                <c:pt idx="261">
                  <c:v>0.25695455685602986</c:v>
                </c:pt>
                <c:pt idx="262">
                  <c:v>0.24826466429894289</c:v>
                </c:pt>
                <c:pt idx="263">
                  <c:v>0.23967546251971028</c:v>
                </c:pt>
                <c:pt idx="264">
                  <c:v>0.23119038708452189</c:v>
                </c:pt>
                <c:pt idx="265">
                  <c:v>0.22281283191041959</c:v>
                </c:pt>
                <c:pt idx="266">
                  <c:v>0.21454614790777321</c:v>
                </c:pt>
                <c:pt idx="267">
                  <c:v>0.20639364163996343</c:v>
                </c:pt>
                <c:pt idx="268">
                  <c:v>0.19835857400079807</c:v>
                </c:pt>
                <c:pt idx="269">
                  <c:v>0.19044415891020067</c:v>
                </c:pt>
                <c:pt idx="270">
                  <c:v>0.18265356202868269</c:v>
                </c:pt>
                <c:pt idx="271">
                  <c:v>0.17498989949112415</c:v>
                </c:pt>
                <c:pt idx="272">
                  <c:v>0.16745623666035855</c:v>
                </c:pt>
                <c:pt idx="273">
                  <c:v>0.16005558690107147</c:v>
                </c:pt>
                <c:pt idx="274">
                  <c:v>0.15279091037449186</c:v>
                </c:pt>
                <c:pt idx="275">
                  <c:v>0.14566511285436998</c:v>
                </c:pt>
                <c:pt idx="276">
                  <c:v>0.1386810445647042</c:v>
                </c:pt>
                <c:pt idx="277">
                  <c:v>0.13184149903969039</c:v>
                </c:pt>
                <c:pt idx="278">
                  <c:v>0.12514921200634641</c:v>
                </c:pt>
                <c:pt idx="279">
                  <c:v>0.11860686029025573</c:v>
                </c:pt>
                <c:pt idx="280">
                  <c:v>0.11221706074487522</c:v>
                </c:pt>
                <c:pt idx="281">
                  <c:v>0.10598236920482619</c:v>
                </c:pt>
                <c:pt idx="282">
                  <c:v>9.9905279463597146E-2</c:v>
                </c:pt>
                <c:pt idx="283">
                  <c:v>9.3988222276057271E-2</c:v>
                </c:pt>
                <c:pt idx="284">
                  <c:v>8.8233564386189026E-2</c:v>
                </c:pt>
                <c:pt idx="285">
                  <c:v>8.2643607580420109E-2</c:v>
                </c:pt>
                <c:pt idx="286">
                  <c:v>7.7220587766941573E-2</c:v>
                </c:pt>
                <c:pt idx="287">
                  <c:v>7.1966674081372348E-2</c:v>
                </c:pt>
                <c:pt idx="288">
                  <c:v>6.6883968019135903E-2</c:v>
                </c:pt>
                <c:pt idx="289">
                  <c:v>6.1974502594888133E-2</c:v>
                </c:pt>
                <c:pt idx="290">
                  <c:v>5.7240241529340548E-2</c:v>
                </c:pt>
                <c:pt idx="291">
                  <c:v>5.268307846379626E-2</c:v>
                </c:pt>
                <c:pt idx="292">
                  <c:v>4.8304836202720573E-2</c:v>
                </c:pt>
                <c:pt idx="293">
                  <c:v>4.4107265984641729E-2</c:v>
                </c:pt>
                <c:pt idx="294">
                  <c:v>4.0092046781680463E-2</c:v>
                </c:pt>
                <c:pt idx="295">
                  <c:v>3.6260784627982059E-2</c:v>
                </c:pt>
                <c:pt idx="296">
                  <c:v>3.2615011977325539E-2</c:v>
                </c:pt>
                <c:pt idx="297">
                  <c:v>2.9156187090161191E-2</c:v>
                </c:pt>
                <c:pt idx="298">
                  <c:v>2.5885693450327121E-2</c:v>
                </c:pt>
                <c:pt idx="299">
                  <c:v>2.2804839211672978E-2</c:v>
                </c:pt>
                <c:pt idx="300">
                  <c:v>1.9914856674816989E-2</c:v>
                </c:pt>
                <c:pt idx="301">
                  <c:v>1.7216901794241169E-2</c:v>
                </c:pt>
                <c:pt idx="302">
                  <c:v>1.4712053715925389E-2</c:v>
                </c:pt>
                <c:pt idx="303">
                  <c:v>1.2401314345703667E-2</c:v>
                </c:pt>
                <c:pt idx="304">
                  <c:v>1.0285607948514441E-2</c:v>
                </c:pt>
                <c:pt idx="305">
                  <c:v>8.3657807787077335E-3</c:v>
                </c:pt>
                <c:pt idx="306">
                  <c:v>6.6426007415539392E-3</c:v>
                </c:pt>
                <c:pt idx="307">
                  <c:v>5.1167570860926473E-3</c:v>
                </c:pt>
                <c:pt idx="308">
                  <c:v>3.7888601294415935E-3</c:v>
                </c:pt>
                <c:pt idx="309">
                  <c:v>2.6594410126785017E-3</c:v>
                </c:pt>
                <c:pt idx="310">
                  <c:v>1.728951488391255E-3</c:v>
                </c:pt>
                <c:pt idx="311">
                  <c:v>9.9776373998329017E-4</c:v>
                </c:pt>
                <c:pt idx="312">
                  <c:v>4.6617023280486492E-4</c:v>
                </c:pt>
                <c:pt idx="313">
                  <c:v>1.3438359717107915E-4</c:v>
                </c:pt>
                <c:pt idx="314">
                  <c:v>2.5365433123939997E-6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E73-4B45-AA24-ACF6B3DAA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101408"/>
        <c:axId val="155101800"/>
      </c:scatterChart>
      <c:valAx>
        <c:axId val="155101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101800"/>
        <c:crosses val="autoZero"/>
        <c:crossBetween val="midCat"/>
      </c:valAx>
      <c:valAx>
        <c:axId val="155101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101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14847141795616E-2"/>
          <c:y val="9.566540726198311E-2"/>
          <c:w val="0.89239617104623414"/>
          <c:h val="0.79651215232704897"/>
        </c:manualLayout>
      </c:layout>
      <c:scatterChart>
        <c:scatterStyle val="lineMarker"/>
        <c:varyColors val="0"/>
        <c:ser>
          <c:idx val="2"/>
          <c:order val="0"/>
          <c:tx>
            <c:v>300K</c:v>
          </c:tx>
          <c:spPr>
            <a:ln w="19050">
              <a:noFill/>
            </a:ln>
          </c:spPr>
          <c:marker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</c:spPr>
          </c:marker>
          <c:xVal>
            <c:numRef>
              <c:f>Arkusz1!$A$2:$A$22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Arkusz1!$E$2:$E$22</c:f>
              <c:numCache>
                <c:formatCode>General</c:formatCode>
                <c:ptCount val="21"/>
                <c:pt idx="0">
                  <c:v>1</c:v>
                </c:pt>
                <c:pt idx="1">
                  <c:v>2.9453047395232939</c:v>
                </c:pt>
                <c:pt idx="2">
                  <c:v>4.7314793492616714</c:v>
                </c:pt>
                <c:pt idx="3">
                  <c:v>6.2683311130971013</c:v>
                </c:pt>
                <c:pt idx="4">
                  <c:v>7.4874222344400456</c:v>
                </c:pt>
                <c:pt idx="5">
                  <c:v>8.3469422383736553</c:v>
                </c:pt>
                <c:pt idx="6">
                  <c:v>8.8334827339777302</c:v>
                </c:pt>
                <c:pt idx="7">
                  <c:v>8.9607165967279379</c:v>
                </c:pt>
                <c:pt idx="8">
                  <c:v>8.765410436721071</c:v>
                </c:pt>
                <c:pt idx="9">
                  <c:v>8.3015228939143828</c:v>
                </c:pt>
                <c:pt idx="10">
                  <c:v>7.6333166608640957</c:v>
                </c:pt>
                <c:pt idx="11">
                  <c:v>6.8284261555854719</c:v>
                </c:pt>
                <c:pt idx="12">
                  <c:v>5.9516936425968492</c:v>
                </c:pt>
                <c:pt idx="13">
                  <c:v>5.0603561490202909</c:v>
                </c:pt>
                <c:pt idx="14">
                  <c:v>4.2008875734989575</c:v>
                </c:pt>
                <c:pt idx="15">
                  <c:v>3.4075283501655855</c:v>
                </c:pt>
                <c:pt idx="16">
                  <c:v>2.7023116178185735</c:v>
                </c:pt>
                <c:pt idx="17">
                  <c:v>2.0962458648032531</c:v>
                </c:pt>
                <c:pt idx="18">
                  <c:v>1.5912468839452905</c:v>
                </c:pt>
                <c:pt idx="19">
                  <c:v>1.1824181794426145</c:v>
                </c:pt>
                <c:pt idx="20">
                  <c:v>0.86033972962223171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1BF-4DDC-A2CD-1F4FE123D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0369040"/>
        <c:axId val="854200320"/>
      </c:scatterChart>
      <c:valAx>
        <c:axId val="850369040"/>
        <c:scaling>
          <c:orientation val="minMax"/>
          <c:max val="2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54200320"/>
        <c:crosses val="autoZero"/>
        <c:crossBetween val="midCat"/>
      </c:valAx>
      <c:valAx>
        <c:axId val="854200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5036904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  <c:extLst/>
  </c:chart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AC0AC-F4C2-4AE0-A601-C741C7EE8348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156A-75B6-4279-96BC-1E1E7DD1C4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35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39046-A06D-495A-BE06-55AC2DBDE6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277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39046-A06D-495A-BE06-55AC2DBDE6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551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5D3E44-FBA0-448C-9089-2A8C8FAE1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E3D6723-AA84-43C4-AB2A-FA2659200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87E4C5-9EDB-4DF6-AA56-AC15B92E3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65D3-E7DD-4C9A-97BF-C31CC0662608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862527-E776-435C-A55D-9FB9212D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AD40EB-961B-47CF-A007-208DB6EB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A9EF-FB69-4849-AB25-994E25582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3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8828C3-E51D-4D25-8FE5-F088D6DE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216AD44-BAF2-4E17-BEBD-F6798EE76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03D62E-52B1-435D-942F-4FA97185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65D3-E7DD-4C9A-97BF-C31CC0662608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DD6DD3-1F0A-4A41-8E5A-F4E083693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6D971C-4A38-4EF1-8B31-E7DE42DD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A9EF-FB69-4849-AB25-994E25582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40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D0F3EB0-2D0F-41E8-B130-E77E0E62C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BE403CD-996F-4B49-AC20-64D5F7B80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D5C46E-0850-4E29-9332-2ED3CBF89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65D3-E7DD-4C9A-97BF-C31CC0662608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1C82F3-F2D4-4F18-8234-7B0399EFF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36F796-6F8D-45BA-9B63-2827399F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A9EF-FB69-4849-AB25-994E25582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52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F8AE31-0272-4E44-B328-7A8D7B42D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74FE30-0E63-4553-90BD-C60F8B9AC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B9906F-A6FA-4D22-BC3F-782F6A43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65D3-E7DD-4C9A-97BF-C31CC0662608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B141F6-9BEA-4FDC-927B-379684846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7F4BA0-D2AF-4098-9113-3707AC4C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A9EF-FB69-4849-AB25-994E25582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5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C98A08-2279-466D-ABF4-AD51BF7AA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C87870-10C5-45B1-A0EA-DCB927A29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DEBA6B-6A50-417B-9928-A75233287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65D3-E7DD-4C9A-97BF-C31CC0662608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640147-8DF7-421B-8A71-DEE1769FF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ACC119-602A-4EA2-BD15-97D68B14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A9EF-FB69-4849-AB25-994E25582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72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6DD111-69AD-4DFC-A571-B4287C9B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6CF309-0BFF-4606-979A-6C03A4A29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B1A782-B017-4111-99AE-22CA7474B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0A33264-44ED-45E7-8946-562B234ED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65D3-E7DD-4C9A-97BF-C31CC0662608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48D1004-1511-4E76-8057-42452E79B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9B5EEF5-9A59-4F82-9528-0FCB0311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A9EF-FB69-4849-AB25-994E25582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03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04AE6D-C6CB-43AE-8B9D-3150144E4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8B6E42-E6E0-4237-B2D3-31E94F0BD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0B3EE69-BA25-40CA-B72F-08E51343D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D7CC39B-00BF-40C5-9F19-8FD7D5652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2E4807E-0573-4892-9430-89622F4D3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8FE83CC-9F44-484C-979F-507D01FA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65D3-E7DD-4C9A-97BF-C31CC0662608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91B3FD8-4A34-4618-9D42-812D8102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1309DD7-92FE-4D3D-A811-A203923A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A9EF-FB69-4849-AB25-994E25582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95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CDA259-B3C9-4BEC-B70B-DE2A05DB6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6A3F913-75EC-4173-BD36-B4DF4CDC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65D3-E7DD-4C9A-97BF-C31CC0662608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6C6ED8A-53DC-433D-B134-C132B23D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B15516B-AEFF-4275-869A-3E1675B2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A9EF-FB69-4849-AB25-994E25582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9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695DDCC-0E77-456E-B931-6312A2A48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65D3-E7DD-4C9A-97BF-C31CC0662608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0DEDEE1-BA05-4ED2-9BED-D1AB450E3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68A1CA9-DB2B-4D83-9974-5A83709A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A9EF-FB69-4849-AB25-994E25582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39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61A864-BED2-498C-97AF-01C20F28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45EA24-AE1F-4C39-92AA-920F61EC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CA81789-12C4-4CB2-90C2-B8A134E76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B67F9B4-9F1A-431D-A74A-6EC16C4E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65D3-E7DD-4C9A-97BF-C31CC0662608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988E9E0-BA54-49DB-A3CF-84A920840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DF28B99-08A6-4EA6-9609-CC62C964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A9EF-FB69-4849-AB25-994E25582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72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8631BF-5942-4487-886C-00898F2F9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0C75A6C-4221-4553-A794-DC34CD438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B0C82E-5839-478A-AE5E-FEB647698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8E432AF-B228-4D33-93A2-F4185C62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65D3-E7DD-4C9A-97BF-C31CC0662608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F3DAB28-CF73-4036-A874-3E4F2468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19A7E56-BACA-4E42-B63A-251DD59A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A9EF-FB69-4849-AB25-994E25582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12FEE54-000F-45A7-AB93-1BB9493A4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BFD5477-BC49-4E55-8DBF-34B8682C2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B47F028-94A7-46FC-97EA-708C698C3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C65D3-E7DD-4C9A-97BF-C31CC0662608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34FCB8-8342-4FB1-AD36-416CC9639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1185E3-DF19-4199-9469-9361E88E6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7A9EF-FB69-4849-AB25-994E25582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94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45.png"/><Relationship Id="rId4" Type="http://schemas.openxmlformats.org/officeDocument/2006/relationships/image" Target="../media/image6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18" Type="http://schemas.openxmlformats.org/officeDocument/2006/relationships/image" Target="../media/image84.png"/><Relationship Id="rId3" Type="http://schemas.openxmlformats.org/officeDocument/2006/relationships/image" Target="../media/image1.emf"/><Relationship Id="rId12" Type="http://schemas.openxmlformats.org/officeDocument/2006/relationships/image" Target="../media/image75.png"/><Relationship Id="rId17" Type="http://schemas.openxmlformats.org/officeDocument/2006/relationships/image" Target="../media/image83.png"/><Relationship Id="rId2" Type="http://schemas.openxmlformats.org/officeDocument/2006/relationships/oleObject" Target="../embeddings/oleObject1.bin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image" Target="../media/image2.emf"/><Relationship Id="rId15" Type="http://schemas.openxmlformats.org/officeDocument/2006/relationships/image" Target="../media/image80.png"/><Relationship Id="rId10" Type="http://schemas.openxmlformats.org/officeDocument/2006/relationships/image" Target="../media/image7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71.png"/><Relationship Id="rId1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1.emf"/><Relationship Id="rId7" Type="http://schemas.openxmlformats.org/officeDocument/2006/relationships/image" Target="../media/image65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10" Type="http://schemas.openxmlformats.org/officeDocument/2006/relationships/image" Target="../media/image8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9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8" Type="http://schemas.openxmlformats.org/officeDocument/2006/relationships/image" Target="../media/image361.png"/><Relationship Id="rId26" Type="http://schemas.openxmlformats.org/officeDocument/2006/relationships/image" Target="../media/image94.png"/><Relationship Id="rId3" Type="http://schemas.openxmlformats.org/officeDocument/2006/relationships/image" Target="../media/image87.png"/><Relationship Id="rId21" Type="http://schemas.openxmlformats.org/officeDocument/2006/relationships/image" Target="../media/image390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92.png"/><Relationship Id="rId25" Type="http://schemas.openxmlformats.org/officeDocument/2006/relationships/image" Target="../media/image93.png"/><Relationship Id="rId2" Type="http://schemas.openxmlformats.org/officeDocument/2006/relationships/image" Target="../media/image85.png"/><Relationship Id="rId20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1.png"/><Relationship Id="rId24" Type="http://schemas.openxmlformats.org/officeDocument/2006/relationships/image" Target="../media/image421.png"/><Relationship Id="rId5" Type="http://schemas.openxmlformats.org/officeDocument/2006/relationships/image" Target="../media/image89.png"/><Relationship Id="rId23" Type="http://schemas.openxmlformats.org/officeDocument/2006/relationships/image" Target="../media/image410.png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371.png"/><Relationship Id="rId4" Type="http://schemas.openxmlformats.org/officeDocument/2006/relationships/image" Target="../media/image88.png"/><Relationship Id="rId9" Type="http://schemas.openxmlformats.org/officeDocument/2006/relationships/oleObject" Target="../embeddings/oleObject9.bin"/><Relationship Id="rId22" Type="http://schemas.openxmlformats.org/officeDocument/2006/relationships/image" Target="../media/image4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07.png"/><Relationship Id="rId3" Type="http://schemas.openxmlformats.org/officeDocument/2006/relationships/image" Target="../media/image96.png"/><Relationship Id="rId21" Type="http://schemas.openxmlformats.org/officeDocument/2006/relationships/image" Target="../media/image110.png"/><Relationship Id="rId7" Type="http://schemas.openxmlformats.org/officeDocument/2006/relationships/image" Target="../media/image100.png"/><Relationship Id="rId12" Type="http://schemas.openxmlformats.org/officeDocument/2006/relationships/image" Target="../media/image4.emf"/><Relationship Id="rId17" Type="http://schemas.openxmlformats.org/officeDocument/2006/relationships/image" Target="../media/image106.png"/><Relationship Id="rId2" Type="http://schemas.openxmlformats.org/officeDocument/2006/relationships/image" Target="../media/image95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98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10" Type="http://schemas.openxmlformats.org/officeDocument/2006/relationships/image" Target="../media/image103.png"/><Relationship Id="rId19" Type="http://schemas.openxmlformats.org/officeDocument/2006/relationships/image" Target="../media/image10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oleObject" Target="../embeddings/oleObject10.bin"/><Relationship Id="rId22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7.png"/><Relationship Id="rId3" Type="http://schemas.openxmlformats.org/officeDocument/2006/relationships/image" Target="../media/image180.png"/><Relationship Id="rId7" Type="http://schemas.openxmlformats.org/officeDocument/2006/relationships/image" Target="../media/image182.png"/><Relationship Id="rId12" Type="http://schemas.openxmlformats.org/officeDocument/2006/relationships/image" Target="../media/image186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11" Type="http://schemas.openxmlformats.org/officeDocument/2006/relationships/image" Target="../media/image185.png"/><Relationship Id="rId5" Type="http://schemas.openxmlformats.org/officeDocument/2006/relationships/chart" Target="../charts/chart4.xml"/><Relationship Id="rId10" Type="http://schemas.openxmlformats.org/officeDocument/2006/relationships/image" Target="../media/image184.png"/><Relationship Id="rId4" Type="http://schemas.openxmlformats.org/officeDocument/2006/relationships/image" Target="../media/image181.png"/><Relationship Id="rId9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45.png"/><Relationship Id="rId7" Type="http://schemas.openxmlformats.org/officeDocument/2006/relationships/image" Target="../media/image196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7" Type="http://schemas.openxmlformats.org/officeDocument/2006/relationships/image" Target="../media/image20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203.png"/><Relationship Id="rId7" Type="http://schemas.openxmlformats.org/officeDocument/2006/relationships/chart" Target="../charts/chart7.xml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10" Type="http://schemas.openxmlformats.org/officeDocument/2006/relationships/image" Target="../media/image209.png"/><Relationship Id="rId4" Type="http://schemas.openxmlformats.org/officeDocument/2006/relationships/image" Target="../media/image204.png"/><Relationship Id="rId9" Type="http://schemas.openxmlformats.org/officeDocument/2006/relationships/image" Target="../media/image20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11" Type="http://schemas.openxmlformats.org/officeDocument/2006/relationships/image" Target="../media/image23.png"/><Relationship Id="rId5" Type="http://schemas.openxmlformats.org/officeDocument/2006/relationships/chart" Target="../charts/chart2.xml"/><Relationship Id="rId10" Type="http://schemas.openxmlformats.org/officeDocument/2006/relationships/image" Target="../media/image22.png"/><Relationship Id="rId4" Type="http://schemas.openxmlformats.org/officeDocument/2006/relationships/chart" Target="../charts/chart1.xm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9.png"/><Relationship Id="rId18" Type="http://schemas.openxmlformats.org/officeDocument/2006/relationships/image" Target="../media/image30.png"/><Relationship Id="rId3" Type="http://schemas.openxmlformats.org/officeDocument/2006/relationships/image" Target="../media/image1.emf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17" Type="http://schemas.openxmlformats.org/officeDocument/2006/relationships/image" Target="../media/image29.png"/><Relationship Id="rId2" Type="http://schemas.openxmlformats.org/officeDocument/2006/relationships/oleObject" Target="../embeddings/oleObject1.bin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emf"/><Relationship Id="rId15" Type="http://schemas.openxmlformats.org/officeDocument/2006/relationships/image" Target="../media/image27.png"/><Relationship Id="rId10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9.png"/><Relationship Id="rId18" Type="http://schemas.openxmlformats.org/officeDocument/2006/relationships/image" Target="../media/image25.png"/><Relationship Id="rId3" Type="http://schemas.openxmlformats.org/officeDocument/2006/relationships/image" Target="../media/image1.emf"/><Relationship Id="rId7" Type="http://schemas.openxmlformats.org/officeDocument/2006/relationships/image" Target="../media/image77.png"/><Relationship Id="rId12" Type="http://schemas.openxmlformats.org/officeDocument/2006/relationships/image" Target="../media/image78.png"/><Relationship Id="rId17" Type="http://schemas.openxmlformats.org/officeDocument/2006/relationships/image" Target="../media/image16.png"/><Relationship Id="rId2" Type="http://schemas.openxmlformats.org/officeDocument/2006/relationships/oleObject" Target="../embeddings/oleObject1.bin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emf"/><Relationship Id="rId15" Type="http://schemas.openxmlformats.org/officeDocument/2006/relationships/image" Target="../media/image32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36.png"/><Relationship Id="rId9" Type="http://schemas.openxmlformats.org/officeDocument/2006/relationships/image" Target="../media/image3.emf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26" Type="http://schemas.openxmlformats.org/officeDocument/2006/relationships/image" Target="../media/image4.emf"/><Relationship Id="rId3" Type="http://schemas.openxmlformats.org/officeDocument/2006/relationships/oleObject" Target="../embeddings/oleObject2.bin"/><Relationship Id="rId21" Type="http://schemas.openxmlformats.org/officeDocument/2006/relationships/image" Target="../media/image41.png"/><Relationship Id="rId12" Type="http://schemas.openxmlformats.org/officeDocument/2006/relationships/image" Target="../media/image160.png"/><Relationship Id="rId25" Type="http://schemas.openxmlformats.org/officeDocument/2006/relationships/oleObject" Target="../embeddings/oleObject4.bin"/><Relationship Id="rId2" Type="http://schemas.openxmlformats.org/officeDocument/2006/relationships/notesSlide" Target="../notesSlides/notesSlide1.xml"/><Relationship Id="rId20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10.png"/><Relationship Id="rId24" Type="http://schemas.openxmlformats.org/officeDocument/2006/relationships/image" Target="../media/image44.png"/><Relationship Id="rId23" Type="http://schemas.openxmlformats.org/officeDocument/2006/relationships/image" Target="../media/image43.png"/><Relationship Id="rId28" Type="http://schemas.openxmlformats.org/officeDocument/2006/relationships/oleObject" Target="../embeddings/oleObject6.bin"/><Relationship Id="rId19" Type="http://schemas.openxmlformats.org/officeDocument/2006/relationships/image" Target="../media/image200.png"/><Relationship Id="rId4" Type="http://schemas.openxmlformats.org/officeDocument/2006/relationships/image" Target="../media/image2.emf"/><Relationship Id="rId9" Type="http://schemas.openxmlformats.org/officeDocument/2006/relationships/image" Target="../media/image1411.png"/><Relationship Id="rId22" Type="http://schemas.openxmlformats.org/officeDocument/2006/relationships/image" Target="../media/image42.png"/><Relationship Id="rId27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1" Type="http://schemas.openxmlformats.org/officeDocument/2006/relationships/image" Target="../media/image5.emf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8.png"/><Relationship Id="rId20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A752EF0-1C50-4CE5-AF39-7324781B0819}"/>
              </a:ext>
            </a:extLst>
          </p:cNvPr>
          <p:cNvSpPr/>
          <p:nvPr/>
        </p:nvSpPr>
        <p:spPr>
          <a:xfrm>
            <a:off x="388276" y="6105194"/>
            <a:ext cx="3316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CC"/>
                </a:solidFill>
              </a:rPr>
              <a:t>http://halas.rice.edu/conversions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8791178-9EC7-49C4-860F-119C839C6299}"/>
              </a:ext>
            </a:extLst>
          </p:cNvPr>
          <p:cNvSpPr txBox="1"/>
          <p:nvPr/>
        </p:nvSpPr>
        <p:spPr>
          <a:xfrm>
            <a:off x="381870" y="5738438"/>
            <a:ext cx="560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00CC"/>
                </a:solidFill>
              </a:rPr>
              <a:t>Strona z automatycznym przelicznikiem jednostek energii: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Prostokąt 56">
                <a:extLst>
                  <a:ext uri="{FF2B5EF4-FFF2-40B4-BE49-F238E27FC236}">
                    <a16:creationId xmlns:a16="http://schemas.microsoft.com/office/drawing/2014/main" id="{C6D76E85-BDC8-4A45-A3B1-1C54CE579777}"/>
                  </a:ext>
                </a:extLst>
              </p:cNvPr>
              <p:cNvSpPr/>
              <p:nvPr/>
            </p:nvSpPr>
            <p:spPr>
              <a:xfrm>
                <a:off x="1062137" y="1486526"/>
                <a:ext cx="2908255" cy="631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4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pl-PL" sz="24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sz="2400" b="1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l-PL" sz="24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m:rPr>
                        <m:sty m:val="p"/>
                      </m:rPr>
                      <a:rPr 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𝒉𝒄</m:t>
                    </m:r>
                    <m:acc>
                      <m:accPr>
                        <m:chr m:val="̅"/>
                        <m:ctrlPr>
                          <a:rPr lang="pl-PL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endParaRPr lang="pl-PL" sz="24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Prostokąt 56">
                <a:extLst>
                  <a:ext uri="{FF2B5EF4-FFF2-40B4-BE49-F238E27FC236}">
                    <a16:creationId xmlns:a16="http://schemas.microsoft.com/office/drawing/2014/main" id="{C6D76E85-BDC8-4A45-A3B1-1C54CE579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137" y="1486526"/>
                <a:ext cx="2908255" cy="631648"/>
              </a:xfrm>
              <a:prstGeom prst="rect">
                <a:avLst/>
              </a:prstGeom>
              <a:blipFill>
                <a:blip r:embed="rId2"/>
                <a:stretch>
                  <a:fillRect l="-3145" b="-77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Prostokąt 57">
                <a:extLst>
                  <a:ext uri="{FF2B5EF4-FFF2-40B4-BE49-F238E27FC236}">
                    <a16:creationId xmlns:a16="http://schemas.microsoft.com/office/drawing/2014/main" id="{20726169-BDCD-48CF-B3B6-C7DBFACE943B}"/>
                  </a:ext>
                </a:extLst>
              </p:cNvPr>
              <p:cNvSpPr/>
              <p:nvPr/>
            </p:nvSpPr>
            <p:spPr>
              <a:xfrm>
                <a:off x="1785034" y="2602188"/>
                <a:ext cx="15264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pl-PL" dirty="0"/>
                  <a:t> – energia [J]</a:t>
                </a:r>
              </a:p>
            </p:txBody>
          </p:sp>
        </mc:Choice>
        <mc:Fallback xmlns="">
          <p:sp>
            <p:nvSpPr>
              <p:cNvPr id="58" name="Prostokąt 57">
                <a:extLst>
                  <a:ext uri="{FF2B5EF4-FFF2-40B4-BE49-F238E27FC236}">
                    <a16:creationId xmlns:a16="http://schemas.microsoft.com/office/drawing/2014/main" id="{20726169-BDCD-48CF-B3B6-C7DBFACE9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034" y="2602188"/>
                <a:ext cx="1526444" cy="369332"/>
              </a:xfrm>
              <a:prstGeom prst="rect">
                <a:avLst/>
              </a:prstGeom>
              <a:blipFill>
                <a:blip r:embed="rId3"/>
                <a:stretch>
                  <a:fillRect t="-10000" r="-2800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Prostokąt 58">
                <a:extLst>
                  <a:ext uri="{FF2B5EF4-FFF2-40B4-BE49-F238E27FC236}">
                    <a16:creationId xmlns:a16="http://schemas.microsoft.com/office/drawing/2014/main" id="{073CB143-7495-4ED2-940C-85652B65BF4F}"/>
                  </a:ext>
                </a:extLst>
              </p:cNvPr>
              <p:cNvSpPr/>
              <p:nvPr/>
            </p:nvSpPr>
            <p:spPr>
              <a:xfrm>
                <a:off x="1477131" y="3102923"/>
                <a:ext cx="21422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pl-PL" dirty="0"/>
                  <a:t> – długość fali [</a:t>
                </a:r>
                <a:r>
                  <a:rPr lang="pl-PL" dirty="0" err="1"/>
                  <a:t>nm</a:t>
                </a:r>
                <a:r>
                  <a:rPr lang="pl-PL" dirty="0"/>
                  <a:t>]</a:t>
                </a:r>
              </a:p>
            </p:txBody>
          </p:sp>
        </mc:Choice>
        <mc:Fallback xmlns="">
          <p:sp>
            <p:nvSpPr>
              <p:cNvPr id="59" name="Prostokąt 58">
                <a:extLst>
                  <a:ext uri="{FF2B5EF4-FFF2-40B4-BE49-F238E27FC236}">
                    <a16:creationId xmlns:a16="http://schemas.microsoft.com/office/drawing/2014/main" id="{073CB143-7495-4ED2-940C-85652B65B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131" y="3102923"/>
                <a:ext cx="214225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Prostokąt 59">
                <a:extLst>
                  <a:ext uri="{FF2B5EF4-FFF2-40B4-BE49-F238E27FC236}">
                    <a16:creationId xmlns:a16="http://schemas.microsoft.com/office/drawing/2014/main" id="{B5AF7F94-8643-4A9F-BF60-941D2E032D5D}"/>
                  </a:ext>
                </a:extLst>
              </p:cNvPr>
              <p:cNvSpPr/>
              <p:nvPr/>
            </p:nvSpPr>
            <p:spPr>
              <a:xfrm>
                <a:off x="1469201" y="3597582"/>
                <a:ext cx="22300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pl-PL" dirty="0"/>
                  <a:t> – częstość [</a:t>
                </a:r>
                <a:r>
                  <a:rPr lang="pl-PL" dirty="0" err="1"/>
                  <a:t>Hz</a:t>
                </a:r>
                <a:r>
                  <a:rPr lang="pl-PL" dirty="0"/>
                  <a:t> = 1/s]</a:t>
                </a:r>
              </a:p>
            </p:txBody>
          </p:sp>
        </mc:Choice>
        <mc:Fallback xmlns="">
          <p:sp>
            <p:nvSpPr>
              <p:cNvPr id="60" name="Prostokąt 59">
                <a:extLst>
                  <a:ext uri="{FF2B5EF4-FFF2-40B4-BE49-F238E27FC236}">
                    <a16:creationId xmlns:a16="http://schemas.microsoft.com/office/drawing/2014/main" id="{B5AF7F94-8643-4A9F-BF60-941D2E032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201" y="3597582"/>
                <a:ext cx="2230098" cy="369332"/>
              </a:xfrm>
              <a:prstGeom prst="rect">
                <a:avLst/>
              </a:prstGeom>
              <a:blipFill>
                <a:blip r:embed="rId5"/>
                <a:stretch>
                  <a:fillRect t="-8197" r="-1639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Prostokąt 60">
                <a:extLst>
                  <a:ext uri="{FF2B5EF4-FFF2-40B4-BE49-F238E27FC236}">
                    <a16:creationId xmlns:a16="http://schemas.microsoft.com/office/drawing/2014/main" id="{18EC2711-3F92-48F8-BA0A-00C541F06BDC}"/>
                  </a:ext>
                </a:extLst>
              </p:cNvPr>
              <p:cNvSpPr/>
              <p:nvPr/>
            </p:nvSpPr>
            <p:spPr>
              <a:xfrm>
                <a:off x="1361842" y="4067739"/>
                <a:ext cx="2372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l-PL" dirty="0"/>
                  <a:t>–  liczba falowa [cm</a:t>
                </a:r>
                <a:r>
                  <a:rPr lang="pl-PL" baseline="30000" dirty="0"/>
                  <a:t>-1</a:t>
                </a:r>
                <a:r>
                  <a:rPr lang="pl-PL" dirty="0"/>
                  <a:t>]</a:t>
                </a:r>
              </a:p>
            </p:txBody>
          </p:sp>
        </mc:Choice>
        <mc:Fallback xmlns="">
          <p:sp>
            <p:nvSpPr>
              <p:cNvPr id="61" name="Prostokąt 60">
                <a:extLst>
                  <a:ext uri="{FF2B5EF4-FFF2-40B4-BE49-F238E27FC236}">
                    <a16:creationId xmlns:a16="http://schemas.microsoft.com/office/drawing/2014/main" id="{18EC2711-3F92-48F8-BA0A-00C541F06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842" y="4067739"/>
                <a:ext cx="2372829" cy="369332"/>
              </a:xfrm>
              <a:prstGeom prst="rect">
                <a:avLst/>
              </a:prstGeom>
              <a:blipFill>
                <a:blip r:embed="rId6"/>
                <a:stretch>
                  <a:fillRect t="-8197" r="-1538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Prostokąt 63">
                <a:extLst>
                  <a:ext uri="{FF2B5EF4-FFF2-40B4-BE49-F238E27FC236}">
                    <a16:creationId xmlns:a16="http://schemas.microsoft.com/office/drawing/2014/main" id="{B02A1522-84B8-4AFA-9759-31246B4133BD}"/>
                  </a:ext>
                </a:extLst>
              </p:cNvPr>
              <p:cNvSpPr/>
              <p:nvPr/>
            </p:nvSpPr>
            <p:spPr>
              <a:xfrm>
                <a:off x="670444" y="4630187"/>
                <a:ext cx="1383392" cy="681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𝐤𝐠</m:t>
                        </m:r>
                        <m:r>
                          <a:rPr lang="pl-P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l-PL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 </m:t>
                        </m:r>
                        <m:sSup>
                          <m:sSupPr>
                            <m:ctrlPr>
                              <a:rPr lang="pl-PL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pl-PL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l-PL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pl-PL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l-PL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endParaRPr lang="pl-P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Prostokąt 63">
                <a:extLst>
                  <a:ext uri="{FF2B5EF4-FFF2-40B4-BE49-F238E27FC236}">
                    <a16:creationId xmlns:a16="http://schemas.microsoft.com/office/drawing/2014/main" id="{B02A1522-84B8-4AFA-9759-31246B4133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44" y="4630187"/>
                <a:ext cx="1383392" cy="681020"/>
              </a:xfrm>
              <a:prstGeom prst="rect">
                <a:avLst/>
              </a:prstGeom>
              <a:blipFill>
                <a:blip r:embed="rId7"/>
                <a:stretch>
                  <a:fillRect l="-7048" b="-72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rostokąt 33">
                <a:extLst>
                  <a:ext uri="{FF2B5EF4-FFF2-40B4-BE49-F238E27FC236}">
                    <a16:creationId xmlns:a16="http://schemas.microsoft.com/office/drawing/2014/main" id="{0EABBCFA-2393-4C9B-AB6E-7D3E0D322522}"/>
                  </a:ext>
                </a:extLst>
              </p:cNvPr>
              <p:cNvSpPr/>
              <p:nvPr/>
            </p:nvSpPr>
            <p:spPr>
              <a:xfrm>
                <a:off x="3079708" y="4655001"/>
                <a:ext cx="1326004" cy="631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𝐤𝐠</m:t>
                        </m:r>
                        <m:r>
                          <a:rPr lang="pl-P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l-PL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</m:t>
                        </m:r>
                        <m:r>
                          <a:rPr lang="pl-P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pl-PL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pl-PL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l-PL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endParaRPr lang="pl-P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Prostokąt 33">
                <a:extLst>
                  <a:ext uri="{FF2B5EF4-FFF2-40B4-BE49-F238E27FC236}">
                    <a16:creationId xmlns:a16="http://schemas.microsoft.com/office/drawing/2014/main" id="{0EABBCFA-2393-4C9B-AB6E-7D3E0D322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08" y="4655001"/>
                <a:ext cx="1326004" cy="631391"/>
              </a:xfrm>
              <a:prstGeom prst="rect">
                <a:avLst/>
              </a:prstGeom>
              <a:blipFill>
                <a:blip r:embed="rId8"/>
                <a:stretch>
                  <a:fillRect l="-6881" b="-77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e tekstowe 8">
            <a:extLst>
              <a:ext uri="{FF2B5EF4-FFF2-40B4-BE49-F238E27FC236}">
                <a16:creationId xmlns:a16="http://schemas.microsoft.com/office/drawing/2014/main" id="{3803229D-8C98-459C-8F7C-99F401A46206}"/>
              </a:ext>
            </a:extLst>
          </p:cNvPr>
          <p:cNvSpPr txBox="1"/>
          <p:nvPr/>
        </p:nvSpPr>
        <p:spPr>
          <a:xfrm>
            <a:off x="5330630" y="1117194"/>
            <a:ext cx="1530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Stałe fizyczne: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8E55E9E-D88E-4908-8A53-0C7A059632C4}"/>
              </a:ext>
            </a:extLst>
          </p:cNvPr>
          <p:cNvSpPr txBox="1"/>
          <p:nvPr/>
        </p:nvSpPr>
        <p:spPr>
          <a:xfrm>
            <a:off x="5330630" y="1677891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h = 6.62·10</a:t>
            </a:r>
            <a:r>
              <a:rPr lang="pl-PL" baseline="30000" dirty="0"/>
              <a:t>-34</a:t>
            </a:r>
            <a:r>
              <a:rPr lang="pl-PL" dirty="0"/>
              <a:t> </a:t>
            </a:r>
            <a:r>
              <a:rPr lang="pl-PL" dirty="0" err="1"/>
              <a:t>Js</a:t>
            </a:r>
            <a:endParaRPr lang="pl-PL" dirty="0"/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996EEB4D-15EC-4E76-9144-3600184CD50E}"/>
              </a:ext>
            </a:extLst>
          </p:cNvPr>
          <p:cNvSpPr txBox="1"/>
          <p:nvPr/>
        </p:nvSpPr>
        <p:spPr>
          <a:xfrm>
            <a:off x="5330630" y="2053922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 = 1.38·10</a:t>
            </a:r>
            <a:r>
              <a:rPr lang="pl-PL" baseline="30000" dirty="0"/>
              <a:t>-23</a:t>
            </a:r>
            <a:r>
              <a:rPr lang="pl-PL" dirty="0"/>
              <a:t> JK</a:t>
            </a:r>
            <a:r>
              <a:rPr lang="pl-PL" baseline="30000" dirty="0"/>
              <a:t>-1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BA22A44D-0E2C-4D2D-801D-9EC7617C7C58}"/>
              </a:ext>
            </a:extLst>
          </p:cNvPr>
          <p:cNvSpPr txBox="1"/>
          <p:nvPr/>
        </p:nvSpPr>
        <p:spPr>
          <a:xfrm>
            <a:off x="5330630" y="2429953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c = 3·10</a:t>
            </a:r>
            <a:r>
              <a:rPr lang="pl-PL" baseline="30000" dirty="0"/>
              <a:t>8</a:t>
            </a:r>
            <a:r>
              <a:rPr lang="pl-PL" dirty="0"/>
              <a:t> ms</a:t>
            </a:r>
            <a:r>
              <a:rPr lang="pl-PL" baseline="30000" dirty="0"/>
              <a:t>-1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C76CFE1-6A25-4A76-BB3A-3803780F280F}"/>
              </a:ext>
            </a:extLst>
          </p:cNvPr>
          <p:cNvSpPr txBox="1"/>
          <p:nvPr/>
        </p:nvSpPr>
        <p:spPr>
          <a:xfrm>
            <a:off x="8413366" y="507716"/>
            <a:ext cx="17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Całki funkcji </a:t>
            </a:r>
            <a:r>
              <a:rPr lang="pl-PL" b="1" dirty="0" err="1"/>
              <a:t>exp</a:t>
            </a:r>
            <a:r>
              <a:rPr lang="pl-PL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pole tekstowe 45">
                <a:extLst>
                  <a:ext uri="{FF2B5EF4-FFF2-40B4-BE49-F238E27FC236}">
                    <a16:creationId xmlns:a16="http://schemas.microsoft.com/office/drawing/2014/main" id="{B4D1CE58-2C5A-462C-9BF8-B56E5A0F36EB}"/>
                  </a:ext>
                </a:extLst>
              </p:cNvPr>
              <p:cNvSpPr txBox="1"/>
              <p:nvPr/>
            </p:nvSpPr>
            <p:spPr>
              <a:xfrm>
                <a:off x="7540005" y="4332853"/>
                <a:ext cx="1793696" cy="809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l-PL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pl-PL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l-PL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rad>
                    </m:oMath>
                  </m:oMathPara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pole tekstowe 45">
                <a:extLst>
                  <a:ext uri="{FF2B5EF4-FFF2-40B4-BE49-F238E27FC236}">
                    <a16:creationId xmlns:a16="http://schemas.microsoft.com/office/drawing/2014/main" id="{B4D1CE58-2C5A-462C-9BF8-B56E5A0F3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005" y="4332853"/>
                <a:ext cx="1793696" cy="8095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pole tekstowe 46">
                <a:extLst>
                  <a:ext uri="{FF2B5EF4-FFF2-40B4-BE49-F238E27FC236}">
                    <a16:creationId xmlns:a16="http://schemas.microsoft.com/office/drawing/2014/main" id="{AF2BC49C-5F6E-45A0-A3BE-C3240EB59FBA}"/>
                  </a:ext>
                </a:extLst>
              </p:cNvPr>
              <p:cNvSpPr txBox="1"/>
              <p:nvPr/>
            </p:nvSpPr>
            <p:spPr>
              <a:xfrm>
                <a:off x="9692042" y="4286165"/>
                <a:ext cx="2037096" cy="809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l-PL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pl-PL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l-PL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l-PL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pl-PL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l-PL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l-PL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num>
                        <m:den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pole tekstowe 46">
                <a:extLst>
                  <a:ext uri="{FF2B5EF4-FFF2-40B4-BE49-F238E27FC236}">
                    <a16:creationId xmlns:a16="http://schemas.microsoft.com/office/drawing/2014/main" id="{AF2BC49C-5F6E-45A0-A3BE-C3240EB59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042" y="4286165"/>
                <a:ext cx="2037096" cy="8095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pole tekstowe 47">
                <a:extLst>
                  <a:ext uri="{FF2B5EF4-FFF2-40B4-BE49-F238E27FC236}">
                    <a16:creationId xmlns:a16="http://schemas.microsoft.com/office/drawing/2014/main" id="{5063296D-E240-4692-BC99-1573E8D5304D}"/>
                  </a:ext>
                </a:extLst>
              </p:cNvPr>
              <p:cNvSpPr txBox="1"/>
              <p:nvPr/>
            </p:nvSpPr>
            <p:spPr>
              <a:xfrm>
                <a:off x="8585459" y="2987762"/>
                <a:ext cx="1701299" cy="809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l-PL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pl-PL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l-PL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pole tekstowe 47">
                <a:extLst>
                  <a:ext uri="{FF2B5EF4-FFF2-40B4-BE49-F238E27FC236}">
                    <a16:creationId xmlns:a16="http://schemas.microsoft.com/office/drawing/2014/main" id="{5063296D-E240-4692-BC99-1573E8D53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459" y="2987762"/>
                <a:ext cx="1701299" cy="8095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Prostokąt 48">
            <a:extLst>
              <a:ext uri="{FF2B5EF4-FFF2-40B4-BE49-F238E27FC236}">
                <a16:creationId xmlns:a16="http://schemas.microsoft.com/office/drawing/2014/main" id="{BF4521B3-6281-422D-BB49-C341FAB35ED5}"/>
              </a:ext>
            </a:extLst>
          </p:cNvPr>
          <p:cNvSpPr/>
          <p:nvPr/>
        </p:nvSpPr>
        <p:spPr>
          <a:xfrm>
            <a:off x="8932528" y="3596848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„+” ·„-”= „-”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pole tekstowe 51">
                <a:extLst>
                  <a:ext uri="{FF2B5EF4-FFF2-40B4-BE49-F238E27FC236}">
                    <a16:creationId xmlns:a16="http://schemas.microsoft.com/office/drawing/2014/main" id="{A939666A-2036-4641-8F7A-B04FEA792B84}"/>
                  </a:ext>
                </a:extLst>
              </p:cNvPr>
              <p:cNvSpPr txBox="1"/>
              <p:nvPr/>
            </p:nvSpPr>
            <p:spPr>
              <a:xfrm>
                <a:off x="8585459" y="1113534"/>
                <a:ext cx="1795363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l-PL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l-PL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sSup>
                        <m:sSupPr>
                          <m:ctrlPr>
                            <a:rPr lang="pl-P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𝑎𝑥</m:t>
                          </m:r>
                        </m:sup>
                      </m:sSup>
                    </m:oMath>
                  </m:oMathPara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pole tekstowe 51">
                <a:extLst>
                  <a:ext uri="{FF2B5EF4-FFF2-40B4-BE49-F238E27FC236}">
                    <a16:creationId xmlns:a16="http://schemas.microsoft.com/office/drawing/2014/main" id="{A939666A-2036-4641-8F7A-B04FEA792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459" y="1113534"/>
                <a:ext cx="1795363" cy="7265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751D5175-26D2-45A0-95F4-3B11270DDDEA}"/>
                  </a:ext>
                </a:extLst>
              </p:cNvPr>
              <p:cNvSpPr/>
              <p:nvPr/>
            </p:nvSpPr>
            <p:spPr>
              <a:xfrm>
                <a:off x="8339076" y="1863404"/>
                <a:ext cx="2465162" cy="903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l-PL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l-PL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pl-PL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pl-PL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pl-PL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l-PL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pl-PL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pl-PL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ax</m:t>
                              </m:r>
                              <m:r>
                                <a:rPr lang="pl-PL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pl-PL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dx</m:t>
                          </m:r>
                          <m:r>
                            <a:rPr lang="pl-PL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l-PL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pl-PL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pl-PL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pl-PL" b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l-PL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den>
                          </m:f>
                          <m:r>
                            <a:rPr lang="pl-PL" b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751D5175-26D2-45A0-95F4-3B11270DD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076" y="1863404"/>
                <a:ext cx="2465162" cy="9032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2B137FB-9BE7-4155-8266-9ADC456E4DF1}"/>
              </a:ext>
            </a:extLst>
          </p:cNvPr>
          <p:cNvSpPr txBox="1"/>
          <p:nvPr/>
        </p:nvSpPr>
        <p:spPr>
          <a:xfrm>
            <a:off x="5330630" y="2796458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</a:t>
            </a:r>
            <a:r>
              <a:rPr lang="pl-PL" baseline="-25000" dirty="0"/>
              <a:t>A</a:t>
            </a:r>
            <a:r>
              <a:rPr lang="pl-PL" dirty="0"/>
              <a:t> = 6.023·10</a:t>
            </a:r>
            <a:r>
              <a:rPr lang="pl-PL" baseline="30000" dirty="0"/>
              <a:t>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025F728A-C5EA-4E77-8080-533130EA3C8C}"/>
                  </a:ext>
                </a:extLst>
              </p:cNvPr>
              <p:cNvSpPr/>
              <p:nvPr/>
            </p:nvSpPr>
            <p:spPr>
              <a:xfrm>
                <a:off x="5330630" y="3208164"/>
                <a:ext cx="20585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>
                    <a:ea typeface="Cambria Math" panose="02040503050406030204" pitchFamily="18" charset="0"/>
                  </a:rPr>
                  <a:t>m</a:t>
                </a:r>
                <a:r>
                  <a:rPr lang="pl-PL" b="0" baseline="-25000" dirty="0">
                    <a:ea typeface="Cambria Math" panose="02040503050406030204" pitchFamily="18" charset="0"/>
                  </a:rPr>
                  <a:t>e</a:t>
                </a:r>
                <a:r>
                  <a:rPr lang="pl-PL" b="0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pl-PL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pl-PL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pl-PL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pl-PL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pl-PL" b="0" baseline="1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l-PL" b="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31</m:t>
                    </m:r>
                    <m:r>
                      <m:rPr>
                        <m:sty m:val="p"/>
                      </m:rPr>
                      <a:rPr lang="pl-PL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kg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025F728A-C5EA-4E77-8080-533130EA3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630" y="3208164"/>
                <a:ext cx="2058577" cy="369332"/>
              </a:xfrm>
              <a:prstGeom prst="rect">
                <a:avLst/>
              </a:prstGeom>
              <a:blipFill>
                <a:blip r:embed="rId14"/>
                <a:stretch>
                  <a:fillRect l="-236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ole tekstowe 26">
                <a:extLst>
                  <a:ext uri="{FF2B5EF4-FFF2-40B4-BE49-F238E27FC236}">
                    <a16:creationId xmlns:a16="http://schemas.microsoft.com/office/drawing/2014/main" id="{4192D0D9-7F43-4BF7-9E78-68E4C76E14FA}"/>
                  </a:ext>
                </a:extLst>
              </p:cNvPr>
              <p:cNvSpPr txBox="1"/>
              <p:nvPr/>
            </p:nvSpPr>
            <p:spPr>
              <a:xfrm>
                <a:off x="5410171" y="3657080"/>
                <a:ext cx="1283941" cy="280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0,529</m:t>
                      </m:r>
                      <m:r>
                        <m:rPr>
                          <m:nor/>
                        </m:rPr>
                        <a:rPr lang="pl-PL" dirty="0">
                          <a:solidFill>
                            <a:schemeClr val="tx1"/>
                          </a:solidFill>
                        </a:rPr>
                        <m:t>Å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7" name="pole tekstowe 26">
                <a:extLst>
                  <a:ext uri="{FF2B5EF4-FFF2-40B4-BE49-F238E27FC236}">
                    <a16:creationId xmlns:a16="http://schemas.microsoft.com/office/drawing/2014/main" id="{4192D0D9-7F43-4BF7-9E78-68E4C76E1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171" y="3657080"/>
                <a:ext cx="1283941" cy="280526"/>
              </a:xfrm>
              <a:prstGeom prst="rect">
                <a:avLst/>
              </a:prstGeom>
              <a:blipFill>
                <a:blip r:embed="rId15"/>
                <a:stretch>
                  <a:fillRect l="-2370" t="-13043" r="-5687" b="-152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069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a 27">
            <a:extLst>
              <a:ext uri="{FF2B5EF4-FFF2-40B4-BE49-F238E27FC236}">
                <a16:creationId xmlns:a16="http://schemas.microsoft.com/office/drawing/2014/main" id="{2948F190-DFD9-4261-A42E-89B2BA995C24}"/>
              </a:ext>
            </a:extLst>
          </p:cNvPr>
          <p:cNvGrpSpPr/>
          <p:nvPr/>
        </p:nvGrpSpPr>
        <p:grpSpPr>
          <a:xfrm>
            <a:off x="1269207" y="763627"/>
            <a:ext cx="972640" cy="961707"/>
            <a:chOff x="10304894" y="1908284"/>
            <a:chExt cx="972640" cy="961707"/>
          </a:xfrm>
        </p:grpSpPr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5457582B-6B95-463D-B41A-B5A783C43D34}"/>
                </a:ext>
              </a:extLst>
            </p:cNvPr>
            <p:cNvSpPr/>
            <p:nvPr/>
          </p:nvSpPr>
          <p:spPr>
            <a:xfrm flipH="1" flipV="1">
              <a:off x="10546238" y="2554193"/>
              <a:ext cx="315798" cy="31579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C0348AB0-11DC-420B-BF51-E6628B70C7BB}"/>
                </a:ext>
              </a:extLst>
            </p:cNvPr>
            <p:cNvSpPr txBox="1"/>
            <p:nvPr/>
          </p:nvSpPr>
          <p:spPr>
            <a:xfrm>
              <a:off x="10862036" y="249291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+e</a:t>
              </a: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117467BC-8390-46B4-91A1-5C1B61FCD937}"/>
                </a:ext>
              </a:extLst>
            </p:cNvPr>
            <p:cNvSpPr txBox="1"/>
            <p:nvPr/>
          </p:nvSpPr>
          <p:spPr>
            <a:xfrm>
              <a:off x="10514990" y="190828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-e</a:t>
              </a:r>
            </a:p>
          </p:txBody>
        </p:sp>
        <p:sp>
          <p:nvSpPr>
            <p:cNvPr id="20" name="Owal 19">
              <a:extLst>
                <a:ext uri="{FF2B5EF4-FFF2-40B4-BE49-F238E27FC236}">
                  <a16:creationId xmlns:a16="http://schemas.microsoft.com/office/drawing/2014/main" id="{D0911B1F-AC76-420A-8A69-DD0A1B9DD499}"/>
                </a:ext>
              </a:extLst>
            </p:cNvPr>
            <p:cNvSpPr/>
            <p:nvPr/>
          </p:nvSpPr>
          <p:spPr>
            <a:xfrm>
              <a:off x="10417339" y="2092950"/>
              <a:ext cx="113122" cy="1131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2" name="Łącznik prosty 21">
              <a:extLst>
                <a:ext uri="{FF2B5EF4-FFF2-40B4-BE49-F238E27FC236}">
                  <a16:creationId xmlns:a16="http://schemas.microsoft.com/office/drawing/2014/main" id="{E7135898-E1B0-4D52-B483-6BA4258C983D}"/>
                </a:ext>
              </a:extLst>
            </p:cNvPr>
            <p:cNvCxnSpPr>
              <a:cxnSpLocks/>
              <a:stCxn id="20" idx="5"/>
            </p:cNvCxnSpPr>
            <p:nvPr/>
          </p:nvCxnSpPr>
          <p:spPr>
            <a:xfrm>
              <a:off x="10513895" y="2189506"/>
              <a:ext cx="194954" cy="525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E4E4392C-AB7C-4B55-95D1-C63D49D5F8C5}"/>
                </a:ext>
              </a:extLst>
            </p:cNvPr>
            <p:cNvSpPr txBox="1"/>
            <p:nvPr/>
          </p:nvSpPr>
          <p:spPr>
            <a:xfrm>
              <a:off x="10304894" y="2231239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r</a:t>
              </a:r>
            </a:p>
          </p:txBody>
        </p:sp>
      </p:grp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4CA3E1F-A301-4D00-B132-48E90DDF28DD}"/>
              </a:ext>
            </a:extLst>
          </p:cNvPr>
          <p:cNvSpPr txBox="1"/>
          <p:nvPr/>
        </p:nvSpPr>
        <p:spPr>
          <a:xfrm>
            <a:off x="641118" y="368402"/>
            <a:ext cx="19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IV. Atom wodoru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966B587F-5FD4-4451-9B9C-2E152F992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6" t="591" b="9202"/>
          <a:stretch/>
        </p:blipFill>
        <p:spPr>
          <a:xfrm>
            <a:off x="590874" y="2076396"/>
            <a:ext cx="1749617" cy="2466629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DCD9623B-B9DF-4B4F-B0D5-BAAF6645E8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85" t="44034" r="59316" b="26463"/>
          <a:stretch/>
        </p:blipFill>
        <p:spPr>
          <a:xfrm>
            <a:off x="8555312" y="640531"/>
            <a:ext cx="2684254" cy="2874130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2F06712D-97E3-4DDC-9D51-605153FD1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2" b="12242"/>
          <a:stretch/>
        </p:blipFill>
        <p:spPr>
          <a:xfrm>
            <a:off x="8178064" y="3624689"/>
            <a:ext cx="3256811" cy="2469436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BAD52A31-DB07-495E-80BD-5457CC91FE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57" t="36208" r="55875" b="32233"/>
          <a:stretch/>
        </p:blipFill>
        <p:spPr>
          <a:xfrm>
            <a:off x="3882973" y="596997"/>
            <a:ext cx="3459639" cy="2479653"/>
          </a:xfrm>
          <a:prstGeom prst="rect">
            <a:avLst/>
          </a:prstGeom>
        </p:spPr>
      </p:pic>
      <p:sp>
        <p:nvSpPr>
          <p:cNvPr id="37" name="Prostokąt 36">
            <a:extLst>
              <a:ext uri="{FF2B5EF4-FFF2-40B4-BE49-F238E27FC236}">
                <a16:creationId xmlns:a16="http://schemas.microsoft.com/office/drawing/2014/main" id="{B3B3CA0B-3A0F-48FF-B609-CE747DA81417}"/>
              </a:ext>
            </a:extLst>
          </p:cNvPr>
          <p:cNvSpPr/>
          <p:nvPr/>
        </p:nvSpPr>
        <p:spPr>
          <a:xfrm>
            <a:off x="3214446" y="506832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𝛒(r)</a:t>
            </a:r>
          </a:p>
        </p:txBody>
      </p:sp>
      <p:sp>
        <p:nvSpPr>
          <p:cNvPr id="38" name="Owal 37">
            <a:extLst>
              <a:ext uri="{FF2B5EF4-FFF2-40B4-BE49-F238E27FC236}">
                <a16:creationId xmlns:a16="http://schemas.microsoft.com/office/drawing/2014/main" id="{E34E21B7-B4EB-4088-B368-631244B1A770}"/>
              </a:ext>
            </a:extLst>
          </p:cNvPr>
          <p:cNvSpPr/>
          <p:nvPr/>
        </p:nvSpPr>
        <p:spPr>
          <a:xfrm>
            <a:off x="2389178" y="3708226"/>
            <a:ext cx="2946404" cy="2946400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C6D9AE8D-AE02-4307-86D1-8FFBABF0340E}"/>
              </a:ext>
            </a:extLst>
          </p:cNvPr>
          <p:cNvSpPr/>
          <p:nvPr/>
        </p:nvSpPr>
        <p:spPr>
          <a:xfrm>
            <a:off x="3177449" y="4514716"/>
            <a:ext cx="1411048" cy="1391024"/>
          </a:xfrm>
          <a:prstGeom prst="ellipse">
            <a:avLst/>
          </a:prstGeom>
          <a:noFill/>
          <a:ln w="539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1" name="Łącznik prosty 40">
            <a:extLst>
              <a:ext uri="{FF2B5EF4-FFF2-40B4-BE49-F238E27FC236}">
                <a16:creationId xmlns:a16="http://schemas.microsoft.com/office/drawing/2014/main" id="{F2782AC1-492B-475C-867A-4FD858A14AFF}"/>
              </a:ext>
            </a:extLst>
          </p:cNvPr>
          <p:cNvCxnSpPr>
            <a:cxnSpLocks/>
            <a:stCxn id="39" idx="6"/>
          </p:cNvCxnSpPr>
          <p:nvPr/>
        </p:nvCxnSpPr>
        <p:spPr>
          <a:xfrm flipH="1" flipV="1">
            <a:off x="3862383" y="5181426"/>
            <a:ext cx="726114" cy="28802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F2968401-DDF0-4B64-A73D-A447870465E1}"/>
              </a:ext>
            </a:extLst>
          </p:cNvPr>
          <p:cNvCxnSpPr>
            <a:cxnSpLocks/>
          </p:cNvCxnSpPr>
          <p:nvPr/>
        </p:nvCxnSpPr>
        <p:spPr>
          <a:xfrm>
            <a:off x="3885119" y="2869514"/>
            <a:ext cx="0" cy="2271272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A5695FDF-16F4-4B5A-9CF6-06960B686EEC}"/>
              </a:ext>
            </a:extLst>
          </p:cNvPr>
          <p:cNvCxnSpPr>
            <a:cxnSpLocks/>
            <a:endCxn id="39" idx="6"/>
          </p:cNvCxnSpPr>
          <p:nvPr/>
        </p:nvCxnSpPr>
        <p:spPr>
          <a:xfrm>
            <a:off x="4588496" y="675174"/>
            <a:ext cx="1" cy="4535054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Prostokąt 43">
                <a:extLst>
                  <a:ext uri="{FF2B5EF4-FFF2-40B4-BE49-F238E27FC236}">
                    <a16:creationId xmlns:a16="http://schemas.microsoft.com/office/drawing/2014/main" id="{309E427B-954E-4FBA-8406-F17FF209D572}"/>
                  </a:ext>
                </a:extLst>
              </p:cNvPr>
              <p:cNvSpPr/>
              <p:nvPr/>
            </p:nvSpPr>
            <p:spPr>
              <a:xfrm>
                <a:off x="7361321" y="2739042"/>
                <a:ext cx="455573" cy="570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num>
                        <m:den>
                          <m:r>
                            <a:rPr lang="pl-PL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𝐚</m:t>
                          </m:r>
                          <m:r>
                            <a:rPr lang="pl-PL" b="1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Prostokąt 43">
                <a:extLst>
                  <a:ext uri="{FF2B5EF4-FFF2-40B4-BE49-F238E27FC236}">
                    <a16:creationId xmlns:a16="http://schemas.microsoft.com/office/drawing/2014/main" id="{309E427B-954E-4FBA-8406-F17FF209D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321" y="2739042"/>
                <a:ext cx="455573" cy="5706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3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ole tekstowe 45">
            <a:extLst>
              <a:ext uri="{FF2B5EF4-FFF2-40B4-BE49-F238E27FC236}">
                <a16:creationId xmlns:a16="http://schemas.microsoft.com/office/drawing/2014/main" id="{39AD301B-8556-4E09-9F45-F3E20D7905DA}"/>
              </a:ext>
            </a:extLst>
          </p:cNvPr>
          <p:cNvSpPr txBox="1"/>
          <p:nvPr/>
        </p:nvSpPr>
        <p:spPr>
          <a:xfrm>
            <a:off x="8307417" y="1185888"/>
            <a:ext cx="261502" cy="522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49D85CF-9328-4CF9-A280-9A21AD3AE221}"/>
              </a:ext>
            </a:extLst>
          </p:cNvPr>
          <p:cNvSpPr txBox="1"/>
          <p:nvPr/>
        </p:nvSpPr>
        <p:spPr>
          <a:xfrm>
            <a:off x="1339040" y="25878"/>
            <a:ext cx="301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I. Cząstka w studni potencjału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BC8E540-B52B-4328-B3B0-C5AFF14C0BE2}"/>
              </a:ext>
            </a:extLst>
          </p:cNvPr>
          <p:cNvSpPr txBox="1"/>
          <p:nvPr/>
        </p:nvSpPr>
        <p:spPr>
          <a:xfrm>
            <a:off x="4716805" y="24218"/>
            <a:ext cx="260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II. Oscylator harmoniczny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124CAAC-2F82-433B-93EA-0F70E1E05310}"/>
              </a:ext>
            </a:extLst>
          </p:cNvPr>
          <p:cNvSpPr txBox="1"/>
          <p:nvPr/>
        </p:nvSpPr>
        <p:spPr>
          <a:xfrm>
            <a:off x="7529391" y="21904"/>
            <a:ext cx="202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III. Rotator sztywny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EAC6AB0-C44A-4871-B92A-B888F874D118}"/>
              </a:ext>
            </a:extLst>
          </p:cNvPr>
          <p:cNvSpPr txBox="1"/>
          <p:nvPr/>
        </p:nvSpPr>
        <p:spPr>
          <a:xfrm>
            <a:off x="10015576" y="0"/>
            <a:ext cx="19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IV. Atom wodoru</a:t>
            </a: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E4A4F292-168F-439E-B7A9-7B91476B292D}"/>
              </a:ext>
            </a:extLst>
          </p:cNvPr>
          <p:cNvGrpSpPr/>
          <p:nvPr/>
        </p:nvGrpSpPr>
        <p:grpSpPr>
          <a:xfrm>
            <a:off x="4707134" y="720784"/>
            <a:ext cx="2324029" cy="596887"/>
            <a:chOff x="4227454" y="4820382"/>
            <a:chExt cx="2810476" cy="693737"/>
          </a:xfrm>
        </p:grpSpPr>
        <p:graphicFrame>
          <p:nvGraphicFramePr>
            <p:cNvPr id="38" name="Obiekt 37">
              <a:extLst>
                <a:ext uri="{FF2B5EF4-FFF2-40B4-BE49-F238E27FC236}">
                  <a16:creationId xmlns:a16="http://schemas.microsoft.com/office/drawing/2014/main" id="{675C655B-CBF9-4205-801E-A517C534C8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83640" y="4820382"/>
            <a:ext cx="1931987" cy="693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1931904" imgH="694517" progId="CorelDraw.Graphic.16">
                    <p:embed/>
                  </p:oleObj>
                </mc:Choice>
                <mc:Fallback>
                  <p:oleObj name="CorelDRAW" r:id="rId2" imgW="1931904" imgH="694517" progId="CorelDraw.Graphic.16">
                    <p:embed/>
                    <p:pic>
                      <p:nvPicPr>
                        <p:cNvPr id="38" name="Obiekt 37">
                          <a:extLst>
                            <a:ext uri="{FF2B5EF4-FFF2-40B4-BE49-F238E27FC236}">
                              <a16:creationId xmlns:a16="http://schemas.microsoft.com/office/drawing/2014/main" id="{675C655B-CBF9-4205-801E-A517C534C80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683640" y="4820382"/>
                          <a:ext cx="1931987" cy="693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Łącznik prosty ze strzałką 38">
              <a:extLst>
                <a:ext uri="{FF2B5EF4-FFF2-40B4-BE49-F238E27FC236}">
                  <a16:creationId xmlns:a16="http://schemas.microsoft.com/office/drawing/2014/main" id="{D1E7D439-BAC9-4EC4-8AF0-4646C6A5BC98}"/>
                </a:ext>
              </a:extLst>
            </p:cNvPr>
            <p:cNvCxnSpPr/>
            <p:nvPr/>
          </p:nvCxnSpPr>
          <p:spPr>
            <a:xfrm>
              <a:off x="6705054" y="5176317"/>
              <a:ext cx="33287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ze strzałką 39">
              <a:extLst>
                <a:ext uri="{FF2B5EF4-FFF2-40B4-BE49-F238E27FC236}">
                  <a16:creationId xmlns:a16="http://schemas.microsoft.com/office/drawing/2014/main" id="{1032A1E4-8C72-43AE-A0C3-F9399E797A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7454" y="5179495"/>
              <a:ext cx="3303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a 41">
            <a:extLst>
              <a:ext uri="{FF2B5EF4-FFF2-40B4-BE49-F238E27FC236}">
                <a16:creationId xmlns:a16="http://schemas.microsoft.com/office/drawing/2014/main" id="{4B039C1C-7FEF-4998-BDD8-B95891772023}"/>
              </a:ext>
            </a:extLst>
          </p:cNvPr>
          <p:cNvGrpSpPr/>
          <p:nvPr/>
        </p:nvGrpSpPr>
        <p:grpSpPr>
          <a:xfrm>
            <a:off x="7561719" y="422096"/>
            <a:ext cx="2219480" cy="1209864"/>
            <a:chOff x="598651" y="979271"/>
            <a:chExt cx="3038475" cy="1656307"/>
          </a:xfrm>
        </p:grpSpPr>
        <p:graphicFrame>
          <p:nvGraphicFramePr>
            <p:cNvPr id="45" name="Obiekt 44">
              <a:extLst>
                <a:ext uri="{FF2B5EF4-FFF2-40B4-BE49-F238E27FC236}">
                  <a16:creationId xmlns:a16="http://schemas.microsoft.com/office/drawing/2014/main" id="{66AE7F06-A036-4DA1-8AEF-7F8490B8C0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6923867"/>
                </p:ext>
              </p:extLst>
            </p:nvPr>
          </p:nvGraphicFramePr>
          <p:xfrm>
            <a:off x="598651" y="1108404"/>
            <a:ext cx="3038475" cy="1527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3037824" imgH="1527091" progId="CorelDraw.Graphic.16">
                    <p:embed/>
                  </p:oleObj>
                </mc:Choice>
                <mc:Fallback>
                  <p:oleObj name="CorelDRAW" r:id="rId4" imgW="3037824" imgH="1527091" progId="CorelDraw.Graphic.16">
                    <p:embed/>
                    <p:pic>
                      <p:nvPicPr>
                        <p:cNvPr id="45" name="Obiekt 44">
                          <a:extLst>
                            <a:ext uri="{FF2B5EF4-FFF2-40B4-BE49-F238E27FC236}">
                              <a16:creationId xmlns:a16="http://schemas.microsoft.com/office/drawing/2014/main" id="{66AE7F06-A036-4DA1-8AEF-7F8490B8C0A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8651" y="1108404"/>
                          <a:ext cx="3038475" cy="15271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pole tekstowe 46">
              <a:extLst>
                <a:ext uri="{FF2B5EF4-FFF2-40B4-BE49-F238E27FC236}">
                  <a16:creationId xmlns:a16="http://schemas.microsoft.com/office/drawing/2014/main" id="{23DADC5A-97A0-4C1A-AB8D-09A118835F2C}"/>
                </a:ext>
              </a:extLst>
            </p:cNvPr>
            <p:cNvSpPr txBox="1"/>
            <p:nvPr/>
          </p:nvSpPr>
          <p:spPr>
            <a:xfrm>
              <a:off x="1973842" y="979271"/>
              <a:ext cx="292068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/>
                <a:t>r</a:t>
              </a:r>
            </a:p>
          </p:txBody>
        </p: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F946D889-49E7-4BDD-83C1-48ABCDFA7D02}"/>
              </a:ext>
            </a:extLst>
          </p:cNvPr>
          <p:cNvGrpSpPr/>
          <p:nvPr/>
        </p:nvGrpSpPr>
        <p:grpSpPr>
          <a:xfrm>
            <a:off x="10419183" y="381911"/>
            <a:ext cx="972640" cy="961707"/>
            <a:chOff x="10304894" y="1908284"/>
            <a:chExt cx="972640" cy="961707"/>
          </a:xfrm>
        </p:grpSpPr>
        <p:sp>
          <p:nvSpPr>
            <p:cNvPr id="49" name="Owal 48">
              <a:extLst>
                <a:ext uri="{FF2B5EF4-FFF2-40B4-BE49-F238E27FC236}">
                  <a16:creationId xmlns:a16="http://schemas.microsoft.com/office/drawing/2014/main" id="{4D8317BC-1EBB-4905-97F6-8AF83A67FC26}"/>
                </a:ext>
              </a:extLst>
            </p:cNvPr>
            <p:cNvSpPr/>
            <p:nvPr/>
          </p:nvSpPr>
          <p:spPr>
            <a:xfrm flipH="1" flipV="1">
              <a:off x="10546238" y="2554193"/>
              <a:ext cx="315798" cy="31579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0" name="pole tekstowe 49">
              <a:extLst>
                <a:ext uri="{FF2B5EF4-FFF2-40B4-BE49-F238E27FC236}">
                  <a16:creationId xmlns:a16="http://schemas.microsoft.com/office/drawing/2014/main" id="{0152DE9A-E292-476A-9C55-9553FAB325F8}"/>
                </a:ext>
              </a:extLst>
            </p:cNvPr>
            <p:cNvSpPr txBox="1"/>
            <p:nvPr/>
          </p:nvSpPr>
          <p:spPr>
            <a:xfrm>
              <a:off x="10862036" y="249291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+e</a:t>
              </a:r>
            </a:p>
          </p:txBody>
        </p:sp>
        <p:sp>
          <p:nvSpPr>
            <p:cNvPr id="52" name="pole tekstowe 51">
              <a:extLst>
                <a:ext uri="{FF2B5EF4-FFF2-40B4-BE49-F238E27FC236}">
                  <a16:creationId xmlns:a16="http://schemas.microsoft.com/office/drawing/2014/main" id="{2F23C273-69D3-4934-ACD6-E5FA92DDD9F3}"/>
                </a:ext>
              </a:extLst>
            </p:cNvPr>
            <p:cNvSpPr txBox="1"/>
            <p:nvPr/>
          </p:nvSpPr>
          <p:spPr>
            <a:xfrm>
              <a:off x="10514990" y="190828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-e</a:t>
              </a:r>
            </a:p>
          </p:txBody>
        </p:sp>
        <p:sp>
          <p:nvSpPr>
            <p:cNvPr id="53" name="Owal 52">
              <a:extLst>
                <a:ext uri="{FF2B5EF4-FFF2-40B4-BE49-F238E27FC236}">
                  <a16:creationId xmlns:a16="http://schemas.microsoft.com/office/drawing/2014/main" id="{27538F51-C4A6-4DD7-9DB1-AA1009C117E0}"/>
                </a:ext>
              </a:extLst>
            </p:cNvPr>
            <p:cNvSpPr/>
            <p:nvPr/>
          </p:nvSpPr>
          <p:spPr>
            <a:xfrm>
              <a:off x="10417339" y="2092950"/>
              <a:ext cx="113122" cy="1131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54" name="Łącznik prosty 53">
              <a:extLst>
                <a:ext uri="{FF2B5EF4-FFF2-40B4-BE49-F238E27FC236}">
                  <a16:creationId xmlns:a16="http://schemas.microsoft.com/office/drawing/2014/main" id="{64EC420D-DC31-4D56-BE11-28E93A3FB216}"/>
                </a:ext>
              </a:extLst>
            </p:cNvPr>
            <p:cNvCxnSpPr>
              <a:cxnSpLocks/>
              <a:stCxn id="53" idx="5"/>
            </p:cNvCxnSpPr>
            <p:nvPr/>
          </p:nvCxnSpPr>
          <p:spPr>
            <a:xfrm>
              <a:off x="10513895" y="2189506"/>
              <a:ext cx="194954" cy="525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pole tekstowe 54">
              <a:extLst>
                <a:ext uri="{FF2B5EF4-FFF2-40B4-BE49-F238E27FC236}">
                  <a16:creationId xmlns:a16="http://schemas.microsoft.com/office/drawing/2014/main" id="{151DAA06-FE8D-41AC-9871-97EA14F9280B}"/>
                </a:ext>
              </a:extLst>
            </p:cNvPr>
            <p:cNvSpPr txBox="1"/>
            <p:nvPr/>
          </p:nvSpPr>
          <p:spPr>
            <a:xfrm>
              <a:off x="10304894" y="2231239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r</a:t>
              </a:r>
            </a:p>
          </p:txBody>
        </p:sp>
      </p:grpSp>
      <p:grpSp>
        <p:nvGrpSpPr>
          <p:cNvPr id="56" name="Grupa 55">
            <a:extLst>
              <a:ext uri="{FF2B5EF4-FFF2-40B4-BE49-F238E27FC236}">
                <a16:creationId xmlns:a16="http://schemas.microsoft.com/office/drawing/2014/main" id="{3CA10004-84C1-477E-BC43-01C29D024A08}"/>
              </a:ext>
            </a:extLst>
          </p:cNvPr>
          <p:cNvGrpSpPr/>
          <p:nvPr/>
        </p:nvGrpSpPr>
        <p:grpSpPr>
          <a:xfrm>
            <a:off x="1305967" y="227128"/>
            <a:ext cx="3019225" cy="1461651"/>
            <a:chOff x="7242659" y="1916171"/>
            <a:chExt cx="3929445" cy="1933709"/>
          </a:xfrm>
        </p:grpSpPr>
        <p:cxnSp>
          <p:nvCxnSpPr>
            <p:cNvPr id="57" name="Łącznik prosty 56">
              <a:extLst>
                <a:ext uri="{FF2B5EF4-FFF2-40B4-BE49-F238E27FC236}">
                  <a16:creationId xmlns:a16="http://schemas.microsoft.com/office/drawing/2014/main" id="{D5A58D5D-1FEB-4BFB-9868-7374CB9561E5}"/>
                </a:ext>
              </a:extLst>
            </p:cNvPr>
            <p:cNvCxnSpPr/>
            <p:nvPr/>
          </p:nvCxnSpPr>
          <p:spPr>
            <a:xfrm>
              <a:off x="8094655" y="1916171"/>
              <a:ext cx="0" cy="1525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Łącznik prosty 57">
              <a:extLst>
                <a:ext uri="{FF2B5EF4-FFF2-40B4-BE49-F238E27FC236}">
                  <a16:creationId xmlns:a16="http://schemas.microsoft.com/office/drawing/2014/main" id="{A7ACE647-C1BE-4B9A-BAA5-CCD9C805EDED}"/>
                </a:ext>
              </a:extLst>
            </p:cNvPr>
            <p:cNvCxnSpPr/>
            <p:nvPr/>
          </p:nvCxnSpPr>
          <p:spPr>
            <a:xfrm>
              <a:off x="7526485" y="3441586"/>
              <a:ext cx="31951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y 58">
              <a:extLst>
                <a:ext uri="{FF2B5EF4-FFF2-40B4-BE49-F238E27FC236}">
                  <a16:creationId xmlns:a16="http://schemas.microsoft.com/office/drawing/2014/main" id="{A37FD7F3-0E15-42CB-BA7F-A589EFD5A0AB}"/>
                </a:ext>
              </a:extLst>
            </p:cNvPr>
            <p:cNvCxnSpPr/>
            <p:nvPr/>
          </p:nvCxnSpPr>
          <p:spPr>
            <a:xfrm>
              <a:off x="10209020" y="1916171"/>
              <a:ext cx="0" cy="1525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pole tekstowe 59">
              <a:extLst>
                <a:ext uri="{FF2B5EF4-FFF2-40B4-BE49-F238E27FC236}">
                  <a16:creationId xmlns:a16="http://schemas.microsoft.com/office/drawing/2014/main" id="{37267609-F717-43A5-9270-78856328BEDF}"/>
                </a:ext>
              </a:extLst>
            </p:cNvPr>
            <p:cNvSpPr txBox="1"/>
            <p:nvPr/>
          </p:nvSpPr>
          <p:spPr>
            <a:xfrm>
              <a:off x="7943812" y="34805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0</a:t>
              </a:r>
            </a:p>
          </p:txBody>
        </p:sp>
        <p:sp>
          <p:nvSpPr>
            <p:cNvPr id="61" name="pole tekstowe 60">
              <a:extLst>
                <a:ext uri="{FF2B5EF4-FFF2-40B4-BE49-F238E27FC236}">
                  <a16:creationId xmlns:a16="http://schemas.microsoft.com/office/drawing/2014/main" id="{A2615A67-F7FA-4F17-9292-7FF51D7C7D55}"/>
                </a:ext>
              </a:extLst>
            </p:cNvPr>
            <p:cNvSpPr txBox="1"/>
            <p:nvPr/>
          </p:nvSpPr>
          <p:spPr>
            <a:xfrm>
              <a:off x="10090237" y="3451888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l</a:t>
              </a:r>
            </a:p>
          </p:txBody>
        </p:sp>
        <p:sp>
          <p:nvSpPr>
            <p:cNvPr id="62" name="pole tekstowe 61">
              <a:extLst>
                <a:ext uri="{FF2B5EF4-FFF2-40B4-BE49-F238E27FC236}">
                  <a16:creationId xmlns:a16="http://schemas.microsoft.com/office/drawing/2014/main" id="{350215A2-6068-4C8F-9F17-CB80DC8C680A}"/>
                </a:ext>
              </a:extLst>
            </p:cNvPr>
            <p:cNvSpPr txBox="1"/>
            <p:nvPr/>
          </p:nvSpPr>
          <p:spPr>
            <a:xfrm>
              <a:off x="7242659" y="2387764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V</a:t>
              </a:r>
              <a:r>
                <a:rPr lang="pl-PL" dirty="0"/>
                <a:t> = ꚙ</a:t>
              </a:r>
            </a:p>
          </p:txBody>
        </p:sp>
        <p:sp>
          <p:nvSpPr>
            <p:cNvPr id="63" name="pole tekstowe 62">
              <a:extLst>
                <a:ext uri="{FF2B5EF4-FFF2-40B4-BE49-F238E27FC236}">
                  <a16:creationId xmlns:a16="http://schemas.microsoft.com/office/drawing/2014/main" id="{326E7780-AC99-47FD-8DF3-EF8F0020BA77}"/>
                </a:ext>
              </a:extLst>
            </p:cNvPr>
            <p:cNvSpPr txBox="1"/>
            <p:nvPr/>
          </p:nvSpPr>
          <p:spPr>
            <a:xfrm>
              <a:off x="10431196" y="2402434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V</a:t>
              </a:r>
              <a:r>
                <a:rPr lang="pl-PL" dirty="0"/>
                <a:t> = ꚙ</a:t>
              </a:r>
            </a:p>
          </p:txBody>
        </p:sp>
        <p:sp>
          <p:nvSpPr>
            <p:cNvPr id="64" name="pole tekstowe 63">
              <a:extLst>
                <a:ext uri="{FF2B5EF4-FFF2-40B4-BE49-F238E27FC236}">
                  <a16:creationId xmlns:a16="http://schemas.microsoft.com/office/drawing/2014/main" id="{4EC5CDEC-6F99-4551-B90F-A570CAFCB42C}"/>
                </a:ext>
              </a:extLst>
            </p:cNvPr>
            <p:cNvSpPr txBox="1"/>
            <p:nvPr/>
          </p:nvSpPr>
          <p:spPr>
            <a:xfrm>
              <a:off x="8713576" y="2387764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V</a:t>
              </a:r>
              <a:r>
                <a:rPr lang="pl-PL" dirty="0"/>
                <a:t> = 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ole tekstowe 36">
                <a:extLst>
                  <a:ext uri="{FF2B5EF4-FFF2-40B4-BE49-F238E27FC236}">
                    <a16:creationId xmlns:a16="http://schemas.microsoft.com/office/drawing/2014/main" id="{8DB2A71D-AB20-4361-BBC8-344139D401E9}"/>
                  </a:ext>
                </a:extLst>
              </p:cNvPr>
              <p:cNvSpPr txBox="1"/>
              <p:nvPr/>
            </p:nvSpPr>
            <p:spPr>
              <a:xfrm>
                <a:off x="10283027" y="1847472"/>
                <a:ext cx="1645772" cy="715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7" name="pole tekstowe 36">
                <a:extLst>
                  <a:ext uri="{FF2B5EF4-FFF2-40B4-BE49-F238E27FC236}">
                    <a16:creationId xmlns:a16="http://schemas.microsoft.com/office/drawing/2014/main" id="{8DB2A71D-AB20-4361-BBC8-344139D40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3027" y="1847472"/>
                <a:ext cx="1645772" cy="7153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ole tekstowe 1">
            <a:extLst>
              <a:ext uri="{FF2B5EF4-FFF2-40B4-BE49-F238E27FC236}">
                <a16:creationId xmlns:a16="http://schemas.microsoft.com/office/drawing/2014/main" id="{09B54E74-8952-4B41-9AF5-E57978A29DD5}"/>
              </a:ext>
            </a:extLst>
          </p:cNvPr>
          <p:cNvSpPr txBox="1"/>
          <p:nvPr/>
        </p:nvSpPr>
        <p:spPr>
          <a:xfrm>
            <a:off x="275543" y="2038413"/>
            <a:ext cx="88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Energia</a:t>
            </a:r>
            <a:endParaRPr lang="en-GB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40FD6F2-04B2-4395-8E8F-392AFA25DF66}"/>
              </a:ext>
            </a:extLst>
          </p:cNvPr>
          <p:cNvSpPr txBox="1"/>
          <p:nvPr/>
        </p:nvSpPr>
        <p:spPr>
          <a:xfrm>
            <a:off x="275543" y="4041615"/>
            <a:ext cx="1572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Funkcja falowa</a:t>
            </a:r>
            <a:endParaRPr lang="en-GB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B4E8463-A379-4DE6-AEAB-7D0132823D44}"/>
              </a:ext>
            </a:extLst>
          </p:cNvPr>
          <p:cNvSpPr txBox="1"/>
          <p:nvPr/>
        </p:nvSpPr>
        <p:spPr>
          <a:xfrm>
            <a:off x="216046" y="6071789"/>
            <a:ext cx="135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Degeneracja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Prostokąt 42">
                <a:extLst>
                  <a:ext uri="{FF2B5EF4-FFF2-40B4-BE49-F238E27FC236}">
                    <a16:creationId xmlns:a16="http://schemas.microsoft.com/office/drawing/2014/main" id="{55EFDBD2-3DEF-41E2-ACC0-569539F62BC1}"/>
                  </a:ext>
                </a:extLst>
              </p:cNvPr>
              <p:cNvSpPr/>
              <p:nvPr/>
            </p:nvSpPr>
            <p:spPr>
              <a:xfrm>
                <a:off x="1923486" y="1831092"/>
                <a:ext cx="1846980" cy="72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28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sz="2800" b="1" baseline="-25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pl-PL" sz="2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pl-PL" sz="2800" b="1" i="1" baseline="30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pl-PL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pl-PL" sz="2800" b="1" i="1" baseline="30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pl-PL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pl-PL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pl-PL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  <m:r>
                          <a:rPr lang="pl-PL" sz="2800" b="1" i="1" baseline="30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l-PL" sz="2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pl-PL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l-PL" sz="28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Prostokąt 42">
                <a:extLst>
                  <a:ext uri="{FF2B5EF4-FFF2-40B4-BE49-F238E27FC236}">
                    <a16:creationId xmlns:a16="http://schemas.microsoft.com/office/drawing/2014/main" id="{55EFDBD2-3DEF-41E2-ACC0-569539F62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486" y="1831092"/>
                <a:ext cx="1846980" cy="721288"/>
              </a:xfrm>
              <a:prstGeom prst="rect">
                <a:avLst/>
              </a:prstGeom>
              <a:blipFill>
                <a:blip r:embed="rId8"/>
                <a:stretch>
                  <a:fillRect l="-6931" b="-7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Prostokąt 50">
                <a:extLst>
                  <a:ext uri="{FF2B5EF4-FFF2-40B4-BE49-F238E27FC236}">
                    <a16:creationId xmlns:a16="http://schemas.microsoft.com/office/drawing/2014/main" id="{95B183E8-3FB3-4DA3-91EB-6214E13045B8}"/>
                  </a:ext>
                </a:extLst>
              </p:cNvPr>
              <p:cNvSpPr/>
              <p:nvPr/>
            </p:nvSpPr>
            <p:spPr>
              <a:xfrm>
                <a:off x="1978093" y="3866907"/>
                <a:ext cx="1852495" cy="7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m:rPr>
                        <m:nor/>
                      </m:rPr>
                      <a:rPr lang="pl-PL" sz="2000" b="1" i="0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pl-PL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pl-PL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pl-PL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den>
                        </m:f>
                      </m:e>
                    </m:rad>
                    <m:r>
                      <m:rPr>
                        <m:nor/>
                      </m:rPr>
                      <a:rPr lang="pl-PL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pl-PL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pl-PL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𝛑</m:t>
                        </m:r>
                      </m:num>
                      <m:den>
                        <m:r>
                          <a:rPr lang="pl-PL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pl-PL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</a:t>
                </a:r>
              </a:p>
            </p:txBody>
          </p:sp>
        </mc:Choice>
        <mc:Fallback xmlns="">
          <p:sp>
            <p:nvSpPr>
              <p:cNvPr id="51" name="Prostokąt 50">
                <a:extLst>
                  <a:ext uri="{FF2B5EF4-FFF2-40B4-BE49-F238E27FC236}">
                    <a16:creationId xmlns:a16="http://schemas.microsoft.com/office/drawing/2014/main" id="{95B183E8-3FB3-4DA3-91EB-6214E1304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093" y="3866907"/>
                <a:ext cx="1852495" cy="718658"/>
              </a:xfrm>
              <a:prstGeom prst="rect">
                <a:avLst/>
              </a:prstGeom>
              <a:blipFill>
                <a:blip r:embed="rId9"/>
                <a:stretch>
                  <a:fillRect r="-29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pole tekstowe 64">
            <a:extLst>
              <a:ext uri="{FF2B5EF4-FFF2-40B4-BE49-F238E27FC236}">
                <a16:creationId xmlns:a16="http://schemas.microsoft.com/office/drawing/2014/main" id="{A9427EDC-3A22-4DB6-AA5E-80A2E8E653A4}"/>
              </a:ext>
            </a:extLst>
          </p:cNvPr>
          <p:cNvSpPr txBox="1"/>
          <p:nvPr/>
        </p:nvSpPr>
        <p:spPr>
          <a:xfrm>
            <a:off x="245623" y="5042212"/>
            <a:ext cx="1835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Liczby kwantowe</a:t>
            </a:r>
            <a:endParaRPr lang="en-GB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04B9F9E-5EF1-4B1B-9BD0-F18DBEBDFDF0}"/>
              </a:ext>
            </a:extLst>
          </p:cNvPr>
          <p:cNvSpPr/>
          <p:nvPr/>
        </p:nvSpPr>
        <p:spPr>
          <a:xfrm>
            <a:off x="2187396" y="5082438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 = 1, 2, 3, 4…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pole tekstowe 65">
                <a:extLst>
                  <a:ext uri="{FF2B5EF4-FFF2-40B4-BE49-F238E27FC236}">
                    <a16:creationId xmlns:a16="http://schemas.microsoft.com/office/drawing/2014/main" id="{D402B4BC-F826-4DA8-AEB2-8B480D603ED7}"/>
                  </a:ext>
                </a:extLst>
              </p:cNvPr>
              <p:cNvSpPr txBox="1"/>
              <p:nvPr/>
            </p:nvSpPr>
            <p:spPr>
              <a:xfrm>
                <a:off x="4597697" y="1693234"/>
                <a:ext cx="2387000" cy="969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i="1" dirty="0">
                    <a:solidFill>
                      <a:schemeClr val="tx1"/>
                    </a:solidFill>
                  </a:rPr>
                  <a:t>E</a:t>
                </a:r>
                <a:r>
                  <a:rPr lang="pl-PL" sz="2800" baseline="-25000" dirty="0">
                    <a:solidFill>
                      <a:schemeClr val="tx1"/>
                    </a:solidFill>
                  </a:rPr>
                  <a:t>v</a:t>
                </a:r>
                <a:r>
                  <a:rPr lang="pl-PL" sz="2800" dirty="0">
                    <a:solidFill>
                      <a:schemeClr val="tx1"/>
                    </a:solidFill>
                  </a:rPr>
                  <a:t> = (v+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l-PL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pl-PL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ħ</m:t>
                    </m:r>
                    <m:rad>
                      <m:radPr>
                        <m:degHide m:val="on"/>
                        <m:ctrlPr>
                          <a:rPr lang="pl-PL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pl-PL" sz="2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pl-PL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pole tekstowe 65">
                <a:extLst>
                  <a:ext uri="{FF2B5EF4-FFF2-40B4-BE49-F238E27FC236}">
                    <a16:creationId xmlns:a16="http://schemas.microsoft.com/office/drawing/2014/main" id="{D402B4BC-F826-4DA8-AEB2-8B480D603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697" y="1693234"/>
                <a:ext cx="2387000" cy="969176"/>
              </a:xfrm>
              <a:prstGeom prst="rect">
                <a:avLst/>
              </a:prstGeom>
              <a:blipFill>
                <a:blip r:embed="rId10"/>
                <a:stretch>
                  <a:fillRect l="-5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pole tekstowe 66">
            <a:extLst>
              <a:ext uri="{FF2B5EF4-FFF2-40B4-BE49-F238E27FC236}">
                <a16:creationId xmlns:a16="http://schemas.microsoft.com/office/drawing/2014/main" id="{C1C0F0DE-40DB-4EAB-AB6B-9B1120806C8A}"/>
              </a:ext>
            </a:extLst>
          </p:cNvPr>
          <p:cNvSpPr txBox="1"/>
          <p:nvPr/>
        </p:nvSpPr>
        <p:spPr>
          <a:xfrm>
            <a:off x="4957129" y="4985115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v</a:t>
            </a:r>
            <a:r>
              <a:rPr lang="pl-PL" dirty="0"/>
              <a:t> = 0, 1, 2, 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Prostokąt 68">
                <a:extLst>
                  <a:ext uri="{FF2B5EF4-FFF2-40B4-BE49-F238E27FC236}">
                    <a16:creationId xmlns:a16="http://schemas.microsoft.com/office/drawing/2014/main" id="{875B41BD-D2F6-4475-82F2-36133AB37E4F}"/>
                  </a:ext>
                </a:extLst>
              </p:cNvPr>
              <p:cNvSpPr/>
              <p:nvPr/>
            </p:nvSpPr>
            <p:spPr>
              <a:xfrm>
                <a:off x="4494260" y="3839028"/>
                <a:ext cx="2880019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m:rPr>
                          <m:nor/>
                        </m:rPr>
                        <a:rPr lang="pl-PL" b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l-PL" b="0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pl-PL" b="0" i="0" baseline="300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  <m:r>
                                <m:rPr>
                                  <m:sty m:val="p"/>
                                </m:rPr>
                                <a:rPr lang="pl-PL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  <m:rad>
                                <m:radPr>
                                  <m:degHide m:val="on"/>
                                  <m:ctrlPr>
                                    <a:rPr lang="pl-PL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l-PL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</m:e>
                      </m:rad>
                      <m:r>
                        <a:rPr lang="pl-PL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m:rPr>
                          <m:sty m:val="p"/>
                        </m:rPr>
                        <a:rPr lang="pl-PL" baseline="-25000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Prostokąt 68">
                <a:extLst>
                  <a:ext uri="{FF2B5EF4-FFF2-40B4-BE49-F238E27FC236}">
                    <a16:creationId xmlns:a16="http://schemas.microsoft.com/office/drawing/2014/main" id="{875B41BD-D2F6-4475-82F2-36133AB37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260" y="3839028"/>
                <a:ext cx="2880019" cy="9106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pole tekstowe 69">
            <a:extLst>
              <a:ext uri="{FF2B5EF4-FFF2-40B4-BE49-F238E27FC236}">
                <a16:creationId xmlns:a16="http://schemas.microsoft.com/office/drawing/2014/main" id="{18C0581E-A89E-4FA0-890C-4649AA3E93B5}"/>
              </a:ext>
            </a:extLst>
          </p:cNvPr>
          <p:cNvSpPr txBox="1"/>
          <p:nvPr/>
        </p:nvSpPr>
        <p:spPr>
          <a:xfrm>
            <a:off x="9478366" y="4868210"/>
            <a:ext cx="2820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1. </a:t>
            </a:r>
            <a:r>
              <a:rPr lang="pl-PL" i="1" dirty="0"/>
              <a:t>n</a:t>
            </a:r>
            <a:r>
              <a:rPr lang="pl-PL" dirty="0"/>
              <a:t> = 1, 2, 3…</a:t>
            </a:r>
          </a:p>
          <a:p>
            <a:r>
              <a:rPr lang="pl-PL" dirty="0"/>
              <a:t>2. </a:t>
            </a:r>
            <a:r>
              <a:rPr lang="pl-PL" i="1" dirty="0"/>
              <a:t>l</a:t>
            </a:r>
            <a:r>
              <a:rPr lang="pl-PL" dirty="0"/>
              <a:t> = 0(s),1(p),2(d),3(f)…n-1 </a:t>
            </a:r>
          </a:p>
          <a:p>
            <a:r>
              <a:rPr lang="pl-PL" dirty="0"/>
              <a:t>3.</a:t>
            </a:r>
            <a:r>
              <a:rPr lang="pl-PL" i="1" dirty="0"/>
              <a:t> m</a:t>
            </a:r>
            <a:r>
              <a:rPr lang="pl-PL" dirty="0"/>
              <a:t> = -l….0…l</a:t>
            </a: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6F6FC5F9-6813-4A76-8B0A-934CA66BE049}"/>
              </a:ext>
            </a:extLst>
          </p:cNvPr>
          <p:cNvSpPr txBox="1"/>
          <p:nvPr/>
        </p:nvSpPr>
        <p:spPr>
          <a:xfrm>
            <a:off x="7853210" y="4983397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j</a:t>
            </a:r>
            <a:r>
              <a:rPr lang="pl-PL" dirty="0"/>
              <a:t> = 0,1,2…</a:t>
            </a:r>
            <a:endParaRPr lang="en-US" dirty="0"/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56B12B0A-3D00-43E6-9133-1E3BD7CF5948}"/>
              </a:ext>
            </a:extLst>
          </p:cNvPr>
          <p:cNvSpPr txBox="1"/>
          <p:nvPr/>
        </p:nvSpPr>
        <p:spPr>
          <a:xfrm>
            <a:off x="7853210" y="5333796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m</a:t>
            </a:r>
            <a:r>
              <a:rPr lang="pl-PL" dirty="0"/>
              <a:t> = -</a:t>
            </a:r>
            <a:r>
              <a:rPr lang="pl-PL" i="1" dirty="0"/>
              <a:t>j</a:t>
            </a:r>
            <a:r>
              <a:rPr lang="pl-PL" dirty="0"/>
              <a:t> … 0 … </a:t>
            </a:r>
            <a:r>
              <a:rPr lang="pl-PL" i="1" dirty="0"/>
              <a:t>j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Prostokąt 72">
                <a:extLst>
                  <a:ext uri="{FF2B5EF4-FFF2-40B4-BE49-F238E27FC236}">
                    <a16:creationId xmlns:a16="http://schemas.microsoft.com/office/drawing/2014/main" id="{4257EE2C-FE61-48D4-924A-2B708FFA52E6}"/>
                  </a:ext>
                </a:extLst>
              </p:cNvPr>
              <p:cNvSpPr/>
              <p:nvPr/>
            </p:nvSpPr>
            <p:spPr>
              <a:xfrm>
                <a:off x="10058464" y="3980315"/>
                <a:ext cx="17880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pl-PL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𝒏𝒍𝒎</m:t>
                          </m:r>
                        </m:sub>
                      </m:sSub>
                      <m:r>
                        <m:rPr>
                          <m:nor/>
                        </m:rPr>
                        <a:rPr lang="pl-PL" sz="2400" dirty="0" smtClean="0"/>
                        <m:t>(</m:t>
                      </m:r>
                      <m:r>
                        <m:rPr>
                          <m:nor/>
                        </m:rPr>
                        <a:rPr lang="pl-PL" sz="2400" i="1" dirty="0" smtClean="0"/>
                        <m:t>r</m:t>
                      </m:r>
                      <m:r>
                        <m:rPr>
                          <m:nor/>
                        </m:rPr>
                        <a:rPr lang="pl-PL" sz="2400" dirty="0" smtClean="0"/>
                        <m:t>,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pl-PL" sz="2400" dirty="0"/>
                        <m:t>)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73" name="Prostokąt 72">
                <a:extLst>
                  <a:ext uri="{FF2B5EF4-FFF2-40B4-BE49-F238E27FC236}">
                    <a16:creationId xmlns:a16="http://schemas.microsoft.com/office/drawing/2014/main" id="{4257EE2C-FE61-48D4-924A-2B708FFA5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64" y="3980315"/>
                <a:ext cx="1788054" cy="461665"/>
              </a:xfrm>
              <a:prstGeom prst="rect">
                <a:avLst/>
              </a:prstGeom>
              <a:blipFill>
                <a:blip r:embed="rId12"/>
                <a:stretch>
                  <a:fillRect r="-341" b="-131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DB01B547-6F5D-4B7E-90F4-1F15EA304A09}"/>
                  </a:ext>
                </a:extLst>
              </p:cNvPr>
              <p:cNvSpPr/>
              <p:nvPr/>
            </p:nvSpPr>
            <p:spPr>
              <a:xfrm>
                <a:off x="8285714" y="4080811"/>
                <a:ext cx="678904" cy="504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DB01B547-6F5D-4B7E-90F4-1F15EA304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714" y="4080811"/>
                <a:ext cx="678904" cy="504754"/>
              </a:xfrm>
              <a:prstGeom prst="rect">
                <a:avLst/>
              </a:prstGeom>
              <a:blipFill>
                <a:blip r:embed="rId13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pole tekstowe 73">
                <a:extLst>
                  <a:ext uri="{FF2B5EF4-FFF2-40B4-BE49-F238E27FC236}">
                    <a16:creationId xmlns:a16="http://schemas.microsoft.com/office/drawing/2014/main" id="{22986F83-719C-4216-94B6-A64DAF2272F6}"/>
                  </a:ext>
                </a:extLst>
              </p:cNvPr>
              <p:cNvSpPr txBox="1"/>
              <p:nvPr/>
            </p:nvSpPr>
            <p:spPr>
              <a:xfrm>
                <a:off x="7561719" y="1789309"/>
                <a:ext cx="2464842" cy="725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i="1" dirty="0">
                    <a:solidFill>
                      <a:schemeClr val="tx1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pl-PL" sz="24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pl-PL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4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ħ</m:t>
                            </m:r>
                          </m:e>
                          <m:sup>
                            <m:r>
                              <a:rPr lang="pl-PL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pl-PL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pl-PL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pl-PL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r>
                          <a:rPr lang="pl-PL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pl-PL" sz="24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pl-PL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pl-PL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pl-PL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l-PL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pole tekstowe 73">
                <a:extLst>
                  <a:ext uri="{FF2B5EF4-FFF2-40B4-BE49-F238E27FC236}">
                    <a16:creationId xmlns:a16="http://schemas.microsoft.com/office/drawing/2014/main" id="{22986F83-719C-4216-94B6-A64DAF227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719" y="1789309"/>
                <a:ext cx="2464842" cy="725070"/>
              </a:xfrm>
              <a:prstGeom prst="rect">
                <a:avLst/>
              </a:prstGeom>
              <a:blipFill>
                <a:blip r:embed="rId14"/>
                <a:stretch>
                  <a:fillRect l="-3704" b="-2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e tekstowe 8">
            <a:extLst>
              <a:ext uri="{FF2B5EF4-FFF2-40B4-BE49-F238E27FC236}">
                <a16:creationId xmlns:a16="http://schemas.microsoft.com/office/drawing/2014/main" id="{A1E4E208-E2DB-42B6-AFB4-B80F4BA43DAC}"/>
              </a:ext>
            </a:extLst>
          </p:cNvPr>
          <p:cNvSpPr txBox="1"/>
          <p:nvPr/>
        </p:nvSpPr>
        <p:spPr>
          <a:xfrm>
            <a:off x="2787698" y="60782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</a:t>
            </a:r>
            <a:endParaRPr lang="en-GB" dirty="0"/>
          </a:p>
        </p:txBody>
      </p: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C7A4F94F-2976-48F9-A6B7-13EF08F282E2}"/>
              </a:ext>
            </a:extLst>
          </p:cNvPr>
          <p:cNvSpPr txBox="1"/>
          <p:nvPr/>
        </p:nvSpPr>
        <p:spPr>
          <a:xfrm>
            <a:off x="5493855" y="6095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</a:t>
            </a:r>
            <a:endParaRPr lang="en-GB" dirty="0"/>
          </a:p>
        </p:txBody>
      </p: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42A76D64-095D-4DC5-8867-EE966D777AFA}"/>
              </a:ext>
            </a:extLst>
          </p:cNvPr>
          <p:cNvSpPr txBox="1"/>
          <p:nvPr/>
        </p:nvSpPr>
        <p:spPr>
          <a:xfrm>
            <a:off x="8155779" y="6095651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2j+1</a:t>
            </a:r>
            <a:endParaRPr lang="en-GB" dirty="0"/>
          </a:p>
        </p:txBody>
      </p:sp>
      <p:sp>
        <p:nvSpPr>
          <p:cNvPr id="77" name="pole tekstowe 76">
            <a:extLst>
              <a:ext uri="{FF2B5EF4-FFF2-40B4-BE49-F238E27FC236}">
                <a16:creationId xmlns:a16="http://schemas.microsoft.com/office/drawing/2014/main" id="{44FD396E-1CF7-4539-9599-BAB75505A5DC}"/>
              </a:ext>
            </a:extLst>
          </p:cNvPr>
          <p:cNvSpPr txBox="1"/>
          <p:nvPr/>
        </p:nvSpPr>
        <p:spPr>
          <a:xfrm>
            <a:off x="10580286" y="599295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</a:t>
            </a:r>
            <a:r>
              <a:rPr lang="pl-PL" baseline="30000" dirty="0"/>
              <a:t>2</a:t>
            </a:r>
            <a:endParaRPr lang="en-GB" baseline="30000" dirty="0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12232BB-7B0C-4BE2-93BA-280D1983869D}"/>
              </a:ext>
            </a:extLst>
          </p:cNvPr>
          <p:cNvCxnSpPr/>
          <p:nvPr/>
        </p:nvCxnSpPr>
        <p:spPr>
          <a:xfrm>
            <a:off x="732054" y="1697695"/>
            <a:ext cx="1099901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prosty 81">
            <a:extLst>
              <a:ext uri="{FF2B5EF4-FFF2-40B4-BE49-F238E27FC236}">
                <a16:creationId xmlns:a16="http://schemas.microsoft.com/office/drawing/2014/main" id="{EB7DF555-84DA-4B79-8DC2-36D2A0CBBD57}"/>
              </a:ext>
            </a:extLst>
          </p:cNvPr>
          <p:cNvCxnSpPr/>
          <p:nvPr/>
        </p:nvCxnSpPr>
        <p:spPr>
          <a:xfrm>
            <a:off x="717363" y="3693019"/>
            <a:ext cx="1099901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82">
            <a:extLst>
              <a:ext uri="{FF2B5EF4-FFF2-40B4-BE49-F238E27FC236}">
                <a16:creationId xmlns:a16="http://schemas.microsoft.com/office/drawing/2014/main" id="{441DB2BB-E6DE-4168-808A-BBFA7105860E}"/>
              </a:ext>
            </a:extLst>
          </p:cNvPr>
          <p:cNvCxnSpPr/>
          <p:nvPr/>
        </p:nvCxnSpPr>
        <p:spPr>
          <a:xfrm>
            <a:off x="717363" y="4751371"/>
            <a:ext cx="1099901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y 83">
            <a:extLst>
              <a:ext uri="{FF2B5EF4-FFF2-40B4-BE49-F238E27FC236}">
                <a16:creationId xmlns:a16="http://schemas.microsoft.com/office/drawing/2014/main" id="{047C02D5-7BA8-408B-9D0D-3785230A7700}"/>
              </a:ext>
            </a:extLst>
          </p:cNvPr>
          <p:cNvCxnSpPr/>
          <p:nvPr/>
        </p:nvCxnSpPr>
        <p:spPr>
          <a:xfrm>
            <a:off x="679565" y="5867190"/>
            <a:ext cx="1099901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84">
            <a:extLst>
              <a:ext uri="{FF2B5EF4-FFF2-40B4-BE49-F238E27FC236}">
                <a16:creationId xmlns:a16="http://schemas.microsoft.com/office/drawing/2014/main" id="{B0B0FBC8-A8C4-41A1-A0B1-19ECAB846C4F}"/>
              </a:ext>
            </a:extLst>
          </p:cNvPr>
          <p:cNvCxnSpPr/>
          <p:nvPr/>
        </p:nvCxnSpPr>
        <p:spPr>
          <a:xfrm>
            <a:off x="667625" y="6616283"/>
            <a:ext cx="1099901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ole tekstowe 88">
            <a:extLst>
              <a:ext uri="{FF2B5EF4-FFF2-40B4-BE49-F238E27FC236}">
                <a16:creationId xmlns:a16="http://schemas.microsoft.com/office/drawing/2014/main" id="{1B917648-016F-4448-AA45-79C0DA2BB61E}"/>
              </a:ext>
            </a:extLst>
          </p:cNvPr>
          <p:cNvSpPr txBox="1"/>
          <p:nvPr/>
        </p:nvSpPr>
        <p:spPr>
          <a:xfrm>
            <a:off x="679565" y="301922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pl-PL" dirty="0"/>
              <a:t>E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Prostokąt 89">
                <a:extLst>
                  <a:ext uri="{FF2B5EF4-FFF2-40B4-BE49-F238E27FC236}">
                    <a16:creationId xmlns:a16="http://schemas.microsoft.com/office/drawing/2014/main" id="{7F3962B4-D68C-4A41-83DD-C39B2DFC243C}"/>
                  </a:ext>
                </a:extLst>
              </p:cNvPr>
              <p:cNvSpPr/>
              <p:nvPr/>
            </p:nvSpPr>
            <p:spPr>
              <a:xfrm>
                <a:off x="1792561" y="2866088"/>
                <a:ext cx="2223557" cy="496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/>
                  <a:t>Δ</a:t>
                </a:r>
                <a:r>
                  <a:rPr lang="pl-PL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pl-PL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pl-PL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pl-PL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pl-PL" b="1" i="1" baseline="30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pl-PL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  <m:r>
                          <a:rPr lang="pl-PL" b="1" i="1" baseline="30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l-PL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pl-PL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l-PL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Prostokąt 89">
                <a:extLst>
                  <a:ext uri="{FF2B5EF4-FFF2-40B4-BE49-F238E27FC236}">
                    <a16:creationId xmlns:a16="http://schemas.microsoft.com/office/drawing/2014/main" id="{7F3962B4-D68C-4A41-83DD-C39B2DFC2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561" y="2866088"/>
                <a:ext cx="2223557" cy="496739"/>
              </a:xfrm>
              <a:prstGeom prst="rect">
                <a:avLst/>
              </a:prstGeom>
              <a:blipFill>
                <a:blip r:embed="rId15"/>
                <a:stretch>
                  <a:fillRect l="-2192" b="-73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Prostokąt 90">
                <a:extLst>
                  <a:ext uri="{FF2B5EF4-FFF2-40B4-BE49-F238E27FC236}">
                    <a16:creationId xmlns:a16="http://schemas.microsoft.com/office/drawing/2014/main" id="{912B4BB7-9872-472D-82B4-565E5A7B0268}"/>
                  </a:ext>
                </a:extLst>
              </p:cNvPr>
              <p:cNvSpPr/>
              <p:nvPr/>
            </p:nvSpPr>
            <p:spPr>
              <a:xfrm>
                <a:off x="5090215" y="2743306"/>
                <a:ext cx="1241750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/>
                  <a:t>Δ</a:t>
                </a:r>
                <a:r>
                  <a:rPr lang="pl-PL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pl-PL" b="1">
                        <a:latin typeface="Cambria Math" panose="02040503050406030204" pitchFamily="18" charset="0"/>
                      </a:rPr>
                      <m:t>ħ</m:t>
                    </m:r>
                    <m:rad>
                      <m:radPr>
                        <m:degHide m:val="on"/>
                        <m:ctrlPr>
                          <a:rPr lang="pl-PL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pl-PL" b="1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pl-PL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1" name="Prostokąt 90">
                <a:extLst>
                  <a:ext uri="{FF2B5EF4-FFF2-40B4-BE49-F238E27FC236}">
                    <a16:creationId xmlns:a16="http://schemas.microsoft.com/office/drawing/2014/main" id="{912B4BB7-9872-472D-82B4-565E5A7B02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215" y="2743306"/>
                <a:ext cx="1241750" cy="656013"/>
              </a:xfrm>
              <a:prstGeom prst="rect">
                <a:avLst/>
              </a:prstGeom>
              <a:blipFill>
                <a:blip r:embed="rId16"/>
                <a:stretch>
                  <a:fillRect l="-392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Prostokąt 91">
                <a:extLst>
                  <a:ext uri="{FF2B5EF4-FFF2-40B4-BE49-F238E27FC236}">
                    <a16:creationId xmlns:a16="http://schemas.microsoft.com/office/drawing/2014/main" id="{4F1592B7-B2E5-4F5D-B623-B7C2BDE0B16F}"/>
                  </a:ext>
                </a:extLst>
              </p:cNvPr>
              <p:cNvSpPr/>
              <p:nvPr/>
            </p:nvSpPr>
            <p:spPr>
              <a:xfrm>
                <a:off x="7942785" y="2928626"/>
                <a:ext cx="17027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/>
                  <a:t>Δ</a:t>
                </a:r>
                <a:r>
                  <a:rPr lang="pl-PL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pl-PL" b="1" i="0" smtClean="0">
                        <a:latin typeface="Cambria Math" panose="02040503050406030204" pitchFamily="18" charset="0"/>
                      </a:rPr>
                      <m:t>𝟐𝐁</m:t>
                    </m:r>
                    <m:r>
                      <a:rPr lang="pl-PL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pl-PL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b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pl-PL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2" name="Prostokąt 91">
                <a:extLst>
                  <a:ext uri="{FF2B5EF4-FFF2-40B4-BE49-F238E27FC236}">
                    <a16:creationId xmlns:a16="http://schemas.microsoft.com/office/drawing/2014/main" id="{4F1592B7-B2E5-4F5D-B623-B7C2BDE0B1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785" y="2928626"/>
                <a:ext cx="1702710" cy="369332"/>
              </a:xfrm>
              <a:prstGeom prst="rect">
                <a:avLst/>
              </a:prstGeom>
              <a:blipFill>
                <a:blip r:embed="rId17"/>
                <a:stretch>
                  <a:fillRect l="-3226" t="-11475" r="-1075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id="{BCE82BA2-0DA6-4598-BE7B-597FE28B350E}"/>
                  </a:ext>
                </a:extLst>
              </p:cNvPr>
              <p:cNvSpPr/>
              <p:nvPr/>
            </p:nvSpPr>
            <p:spPr>
              <a:xfrm>
                <a:off x="10023746" y="2789853"/>
                <a:ext cx="1969578" cy="582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/>
                  <a:t>Δ</a:t>
                </a:r>
                <a:r>
                  <a:rPr lang="pl-PL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pl-PL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id="{BCE82BA2-0DA6-4598-BE7B-597FE28B3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746" y="2789853"/>
                <a:ext cx="1969578" cy="582275"/>
              </a:xfrm>
              <a:prstGeom prst="rect">
                <a:avLst/>
              </a:prstGeom>
              <a:blipFill>
                <a:blip r:embed="rId18"/>
                <a:stretch>
                  <a:fillRect l="-247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FE7D1D23-E88D-4C75-B45D-A3BB2E61D182}"/>
              </a:ext>
            </a:extLst>
          </p:cNvPr>
          <p:cNvCxnSpPr/>
          <p:nvPr/>
        </p:nvCxnSpPr>
        <p:spPr>
          <a:xfrm flipH="1" flipV="1">
            <a:off x="8625166" y="2481789"/>
            <a:ext cx="46293" cy="400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9BB5E4D-C145-4E30-AFCF-03D4E7E57291}"/>
              </a:ext>
            </a:extLst>
          </p:cNvPr>
          <p:cNvSpPr txBox="1"/>
          <p:nvPr/>
        </p:nvSpPr>
        <p:spPr>
          <a:xfrm>
            <a:off x="2429689" y="3274531"/>
            <a:ext cx="949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Oddalają się</a:t>
            </a:r>
            <a:endParaRPr lang="en-GB" sz="1200" dirty="0"/>
          </a:p>
        </p:txBody>
      </p:sp>
      <p:sp>
        <p:nvSpPr>
          <p:cNvPr id="93" name="pole tekstowe 92">
            <a:extLst>
              <a:ext uri="{FF2B5EF4-FFF2-40B4-BE49-F238E27FC236}">
                <a16:creationId xmlns:a16="http://schemas.microsoft.com/office/drawing/2014/main" id="{F23A83FB-8F64-4DFE-BAC0-D8F59618CA98}"/>
              </a:ext>
            </a:extLst>
          </p:cNvPr>
          <p:cNvSpPr txBox="1"/>
          <p:nvPr/>
        </p:nvSpPr>
        <p:spPr>
          <a:xfrm>
            <a:off x="5316547" y="3259603"/>
            <a:ext cx="1030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Wartość stała</a:t>
            </a:r>
            <a:endParaRPr lang="en-GB" sz="1200" dirty="0"/>
          </a:p>
        </p:txBody>
      </p:sp>
      <p:sp>
        <p:nvSpPr>
          <p:cNvPr id="94" name="pole tekstowe 93">
            <a:extLst>
              <a:ext uri="{FF2B5EF4-FFF2-40B4-BE49-F238E27FC236}">
                <a16:creationId xmlns:a16="http://schemas.microsoft.com/office/drawing/2014/main" id="{D95275FB-DA80-4D04-AD3C-0D5A23B26674}"/>
              </a:ext>
            </a:extLst>
          </p:cNvPr>
          <p:cNvSpPr txBox="1"/>
          <p:nvPr/>
        </p:nvSpPr>
        <p:spPr>
          <a:xfrm>
            <a:off x="8208259" y="3268720"/>
            <a:ext cx="949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Oddalają się</a:t>
            </a:r>
            <a:endParaRPr lang="en-GB" sz="1200" dirty="0"/>
          </a:p>
        </p:txBody>
      </p:sp>
      <p:sp>
        <p:nvSpPr>
          <p:cNvPr id="95" name="pole tekstowe 94">
            <a:extLst>
              <a:ext uri="{FF2B5EF4-FFF2-40B4-BE49-F238E27FC236}">
                <a16:creationId xmlns:a16="http://schemas.microsoft.com/office/drawing/2014/main" id="{CAE9A473-1CCB-4F33-BFC6-81798ACDB840}"/>
              </a:ext>
            </a:extLst>
          </p:cNvPr>
          <p:cNvSpPr txBox="1"/>
          <p:nvPr/>
        </p:nvSpPr>
        <p:spPr>
          <a:xfrm>
            <a:off x="10697293" y="3269474"/>
            <a:ext cx="104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Przybliżają się</a:t>
            </a:r>
            <a:endParaRPr lang="en-GB" sz="1200" dirty="0"/>
          </a:p>
        </p:txBody>
      </p:sp>
      <p:cxnSp>
        <p:nvCxnSpPr>
          <p:cNvPr id="96" name="Łącznik prosty 95">
            <a:extLst>
              <a:ext uri="{FF2B5EF4-FFF2-40B4-BE49-F238E27FC236}">
                <a16:creationId xmlns:a16="http://schemas.microsoft.com/office/drawing/2014/main" id="{D23BA864-798A-4764-B6BF-67E5B200959C}"/>
              </a:ext>
            </a:extLst>
          </p:cNvPr>
          <p:cNvCxnSpPr/>
          <p:nvPr/>
        </p:nvCxnSpPr>
        <p:spPr>
          <a:xfrm>
            <a:off x="732054" y="2719556"/>
            <a:ext cx="1099901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pole tekstowe 85">
            <a:extLst>
              <a:ext uri="{FF2B5EF4-FFF2-40B4-BE49-F238E27FC236}">
                <a16:creationId xmlns:a16="http://schemas.microsoft.com/office/drawing/2014/main" id="{5353F66A-44C5-4599-8DA4-89ABBABCFC6B}"/>
              </a:ext>
            </a:extLst>
          </p:cNvPr>
          <p:cNvSpPr txBox="1"/>
          <p:nvPr/>
        </p:nvSpPr>
        <p:spPr>
          <a:xfrm>
            <a:off x="9304826" y="6225054"/>
            <a:ext cx="289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2n</a:t>
            </a:r>
            <a:r>
              <a:rPr lang="pl-PL" baseline="30000" dirty="0"/>
              <a:t>2 </a:t>
            </a:r>
            <a:r>
              <a:rPr lang="pl-PL" dirty="0"/>
              <a:t>(po uwzględnieniu </a:t>
            </a:r>
            <a:r>
              <a:rPr lang="pl-PL" dirty="0" err="1"/>
              <a:t>spinu</a:t>
            </a:r>
            <a:r>
              <a:rPr lang="pl-PL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857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rostokąt 35">
            <a:extLst>
              <a:ext uri="{FF2B5EF4-FFF2-40B4-BE49-F238E27FC236}">
                <a16:creationId xmlns:a16="http://schemas.microsoft.com/office/drawing/2014/main" id="{2040F535-8873-42D8-8983-F0B577D5C51A}"/>
              </a:ext>
            </a:extLst>
          </p:cNvPr>
          <p:cNvSpPr/>
          <p:nvPr/>
        </p:nvSpPr>
        <p:spPr>
          <a:xfrm>
            <a:off x="10348545" y="140427"/>
            <a:ext cx="1686107" cy="5738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39AD301B-8556-4E09-9F45-F3E20D7905DA}"/>
              </a:ext>
            </a:extLst>
          </p:cNvPr>
          <p:cNvSpPr txBox="1"/>
          <p:nvPr/>
        </p:nvSpPr>
        <p:spPr>
          <a:xfrm>
            <a:off x="8307417" y="1185888"/>
            <a:ext cx="261502" cy="522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49D85CF-9328-4CF9-A280-9A21AD3AE221}"/>
              </a:ext>
            </a:extLst>
          </p:cNvPr>
          <p:cNvSpPr txBox="1"/>
          <p:nvPr/>
        </p:nvSpPr>
        <p:spPr>
          <a:xfrm>
            <a:off x="678019" y="406044"/>
            <a:ext cx="301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I. Cząstka w studni potencjału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BC8E540-B52B-4328-B3B0-C5AFF14C0BE2}"/>
              </a:ext>
            </a:extLst>
          </p:cNvPr>
          <p:cNvSpPr txBox="1"/>
          <p:nvPr/>
        </p:nvSpPr>
        <p:spPr>
          <a:xfrm>
            <a:off x="962659" y="3630483"/>
            <a:ext cx="260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II. Oscylator harmoniczny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124CAAC-2F82-433B-93EA-0F70E1E05310}"/>
              </a:ext>
            </a:extLst>
          </p:cNvPr>
          <p:cNvSpPr txBox="1"/>
          <p:nvPr/>
        </p:nvSpPr>
        <p:spPr>
          <a:xfrm>
            <a:off x="6622702" y="427373"/>
            <a:ext cx="202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III. Rotator sztywny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EAC6AB0-C44A-4871-B92A-B888F874D118}"/>
              </a:ext>
            </a:extLst>
          </p:cNvPr>
          <p:cNvSpPr txBox="1"/>
          <p:nvPr/>
        </p:nvSpPr>
        <p:spPr>
          <a:xfrm>
            <a:off x="6936876" y="3580692"/>
            <a:ext cx="19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IV. Atom wodoru</a:t>
            </a: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E4A4F292-168F-439E-B7A9-7B91476B292D}"/>
              </a:ext>
            </a:extLst>
          </p:cNvPr>
          <p:cNvGrpSpPr/>
          <p:nvPr/>
        </p:nvGrpSpPr>
        <p:grpSpPr>
          <a:xfrm>
            <a:off x="1027119" y="4378552"/>
            <a:ext cx="2324029" cy="596887"/>
            <a:chOff x="4227454" y="4820382"/>
            <a:chExt cx="2810476" cy="693737"/>
          </a:xfrm>
        </p:grpSpPr>
        <p:graphicFrame>
          <p:nvGraphicFramePr>
            <p:cNvPr id="38" name="Obiekt 37">
              <a:extLst>
                <a:ext uri="{FF2B5EF4-FFF2-40B4-BE49-F238E27FC236}">
                  <a16:creationId xmlns:a16="http://schemas.microsoft.com/office/drawing/2014/main" id="{675C655B-CBF9-4205-801E-A517C534C8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0641312"/>
                </p:ext>
              </p:extLst>
            </p:nvPr>
          </p:nvGraphicFramePr>
          <p:xfrm>
            <a:off x="4683640" y="4820382"/>
            <a:ext cx="1931987" cy="693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1931904" imgH="694517" progId="CorelDraw.Graphic.16">
                    <p:embed/>
                  </p:oleObj>
                </mc:Choice>
                <mc:Fallback>
                  <p:oleObj name="CorelDRAW" r:id="rId2" imgW="1931904" imgH="694517" progId="CorelDraw.Graphic.16">
                    <p:embed/>
                    <p:pic>
                      <p:nvPicPr>
                        <p:cNvPr id="38" name="Obiekt 37">
                          <a:extLst>
                            <a:ext uri="{FF2B5EF4-FFF2-40B4-BE49-F238E27FC236}">
                              <a16:creationId xmlns:a16="http://schemas.microsoft.com/office/drawing/2014/main" id="{675C655B-CBF9-4205-801E-A517C534C80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683640" y="4820382"/>
                          <a:ext cx="1931987" cy="693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Łącznik prosty ze strzałką 38">
              <a:extLst>
                <a:ext uri="{FF2B5EF4-FFF2-40B4-BE49-F238E27FC236}">
                  <a16:creationId xmlns:a16="http://schemas.microsoft.com/office/drawing/2014/main" id="{D1E7D439-BAC9-4EC4-8AF0-4646C6A5BC98}"/>
                </a:ext>
              </a:extLst>
            </p:cNvPr>
            <p:cNvCxnSpPr/>
            <p:nvPr/>
          </p:nvCxnSpPr>
          <p:spPr>
            <a:xfrm>
              <a:off x="6705054" y="5176317"/>
              <a:ext cx="33287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ze strzałką 39">
              <a:extLst>
                <a:ext uri="{FF2B5EF4-FFF2-40B4-BE49-F238E27FC236}">
                  <a16:creationId xmlns:a16="http://schemas.microsoft.com/office/drawing/2014/main" id="{1032A1E4-8C72-43AE-A0C3-F9399E797A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7454" y="5179495"/>
              <a:ext cx="3303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a 41">
            <a:extLst>
              <a:ext uri="{FF2B5EF4-FFF2-40B4-BE49-F238E27FC236}">
                <a16:creationId xmlns:a16="http://schemas.microsoft.com/office/drawing/2014/main" id="{4B039C1C-7FEF-4998-BDD8-B95891772023}"/>
              </a:ext>
            </a:extLst>
          </p:cNvPr>
          <p:cNvGrpSpPr/>
          <p:nvPr/>
        </p:nvGrpSpPr>
        <p:grpSpPr>
          <a:xfrm>
            <a:off x="6479982" y="1013955"/>
            <a:ext cx="2219480" cy="1177643"/>
            <a:chOff x="490567" y="979271"/>
            <a:chExt cx="3038475" cy="1612196"/>
          </a:xfrm>
        </p:grpSpPr>
        <p:graphicFrame>
          <p:nvGraphicFramePr>
            <p:cNvPr id="45" name="Obiekt 44">
              <a:extLst>
                <a:ext uri="{FF2B5EF4-FFF2-40B4-BE49-F238E27FC236}">
                  <a16:creationId xmlns:a16="http://schemas.microsoft.com/office/drawing/2014/main" id="{66AE7F06-A036-4DA1-8AEF-7F8490B8C0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3979581"/>
                </p:ext>
              </p:extLst>
            </p:nvPr>
          </p:nvGraphicFramePr>
          <p:xfrm>
            <a:off x="490567" y="1064293"/>
            <a:ext cx="3038475" cy="1527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3037824" imgH="1527091" progId="CorelDraw.Graphic.16">
                    <p:embed/>
                  </p:oleObj>
                </mc:Choice>
                <mc:Fallback>
                  <p:oleObj name="CorelDRAW" r:id="rId4" imgW="3037824" imgH="1527091" progId="CorelDraw.Graphic.16">
                    <p:embed/>
                    <p:pic>
                      <p:nvPicPr>
                        <p:cNvPr id="45" name="Obiekt 44">
                          <a:extLst>
                            <a:ext uri="{FF2B5EF4-FFF2-40B4-BE49-F238E27FC236}">
                              <a16:creationId xmlns:a16="http://schemas.microsoft.com/office/drawing/2014/main" id="{66AE7F06-A036-4DA1-8AEF-7F8490B8C0A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90567" y="1064293"/>
                          <a:ext cx="3038475" cy="15271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pole tekstowe 46">
              <a:extLst>
                <a:ext uri="{FF2B5EF4-FFF2-40B4-BE49-F238E27FC236}">
                  <a16:creationId xmlns:a16="http://schemas.microsoft.com/office/drawing/2014/main" id="{23DADC5A-97A0-4C1A-AB8D-09A118835F2C}"/>
                </a:ext>
              </a:extLst>
            </p:cNvPr>
            <p:cNvSpPr txBox="1"/>
            <p:nvPr/>
          </p:nvSpPr>
          <p:spPr>
            <a:xfrm>
              <a:off x="1973842" y="979271"/>
              <a:ext cx="292068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/>
                <a:t>r</a:t>
              </a:r>
            </a:p>
          </p:txBody>
        </p: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F946D889-49E7-4BDD-83C1-48ABCDFA7D02}"/>
              </a:ext>
            </a:extLst>
          </p:cNvPr>
          <p:cNvGrpSpPr/>
          <p:nvPr/>
        </p:nvGrpSpPr>
        <p:grpSpPr>
          <a:xfrm>
            <a:off x="7340483" y="3962603"/>
            <a:ext cx="972640" cy="961707"/>
            <a:chOff x="10304894" y="1908284"/>
            <a:chExt cx="972640" cy="961707"/>
          </a:xfrm>
        </p:grpSpPr>
        <p:sp>
          <p:nvSpPr>
            <p:cNvPr id="49" name="Owal 48">
              <a:extLst>
                <a:ext uri="{FF2B5EF4-FFF2-40B4-BE49-F238E27FC236}">
                  <a16:creationId xmlns:a16="http://schemas.microsoft.com/office/drawing/2014/main" id="{4D8317BC-1EBB-4905-97F6-8AF83A67FC26}"/>
                </a:ext>
              </a:extLst>
            </p:cNvPr>
            <p:cNvSpPr/>
            <p:nvPr/>
          </p:nvSpPr>
          <p:spPr>
            <a:xfrm flipH="1" flipV="1">
              <a:off x="10546238" y="2554193"/>
              <a:ext cx="315798" cy="31579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0" name="pole tekstowe 49">
              <a:extLst>
                <a:ext uri="{FF2B5EF4-FFF2-40B4-BE49-F238E27FC236}">
                  <a16:creationId xmlns:a16="http://schemas.microsoft.com/office/drawing/2014/main" id="{0152DE9A-E292-476A-9C55-9553FAB325F8}"/>
                </a:ext>
              </a:extLst>
            </p:cNvPr>
            <p:cNvSpPr txBox="1"/>
            <p:nvPr/>
          </p:nvSpPr>
          <p:spPr>
            <a:xfrm>
              <a:off x="10862036" y="249291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+e</a:t>
              </a:r>
            </a:p>
          </p:txBody>
        </p:sp>
        <p:sp>
          <p:nvSpPr>
            <p:cNvPr id="52" name="pole tekstowe 51">
              <a:extLst>
                <a:ext uri="{FF2B5EF4-FFF2-40B4-BE49-F238E27FC236}">
                  <a16:creationId xmlns:a16="http://schemas.microsoft.com/office/drawing/2014/main" id="{2F23C273-69D3-4934-ACD6-E5FA92DDD9F3}"/>
                </a:ext>
              </a:extLst>
            </p:cNvPr>
            <p:cNvSpPr txBox="1"/>
            <p:nvPr/>
          </p:nvSpPr>
          <p:spPr>
            <a:xfrm>
              <a:off x="10514990" y="190828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-e</a:t>
              </a:r>
            </a:p>
          </p:txBody>
        </p:sp>
        <p:sp>
          <p:nvSpPr>
            <p:cNvPr id="53" name="Owal 52">
              <a:extLst>
                <a:ext uri="{FF2B5EF4-FFF2-40B4-BE49-F238E27FC236}">
                  <a16:creationId xmlns:a16="http://schemas.microsoft.com/office/drawing/2014/main" id="{27538F51-C4A6-4DD7-9DB1-AA1009C117E0}"/>
                </a:ext>
              </a:extLst>
            </p:cNvPr>
            <p:cNvSpPr/>
            <p:nvPr/>
          </p:nvSpPr>
          <p:spPr>
            <a:xfrm>
              <a:off x="10417339" y="2092950"/>
              <a:ext cx="113122" cy="1131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54" name="Łącznik prosty 53">
              <a:extLst>
                <a:ext uri="{FF2B5EF4-FFF2-40B4-BE49-F238E27FC236}">
                  <a16:creationId xmlns:a16="http://schemas.microsoft.com/office/drawing/2014/main" id="{64EC420D-DC31-4D56-BE11-28E93A3FB216}"/>
                </a:ext>
              </a:extLst>
            </p:cNvPr>
            <p:cNvCxnSpPr>
              <a:cxnSpLocks/>
              <a:stCxn id="53" idx="5"/>
            </p:cNvCxnSpPr>
            <p:nvPr/>
          </p:nvCxnSpPr>
          <p:spPr>
            <a:xfrm>
              <a:off x="10513895" y="2189506"/>
              <a:ext cx="194954" cy="525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pole tekstowe 54">
              <a:extLst>
                <a:ext uri="{FF2B5EF4-FFF2-40B4-BE49-F238E27FC236}">
                  <a16:creationId xmlns:a16="http://schemas.microsoft.com/office/drawing/2014/main" id="{151DAA06-FE8D-41AC-9871-97EA14F9280B}"/>
                </a:ext>
              </a:extLst>
            </p:cNvPr>
            <p:cNvSpPr txBox="1"/>
            <p:nvPr/>
          </p:nvSpPr>
          <p:spPr>
            <a:xfrm>
              <a:off x="10304894" y="2231239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r</a:t>
              </a:r>
            </a:p>
          </p:txBody>
        </p:sp>
      </p:grpSp>
      <p:grpSp>
        <p:nvGrpSpPr>
          <p:cNvPr id="56" name="Grupa 55">
            <a:extLst>
              <a:ext uri="{FF2B5EF4-FFF2-40B4-BE49-F238E27FC236}">
                <a16:creationId xmlns:a16="http://schemas.microsoft.com/office/drawing/2014/main" id="{3CA10004-84C1-477E-BC43-01C29D024A08}"/>
              </a:ext>
            </a:extLst>
          </p:cNvPr>
          <p:cNvGrpSpPr/>
          <p:nvPr/>
        </p:nvGrpSpPr>
        <p:grpSpPr>
          <a:xfrm>
            <a:off x="678018" y="1111746"/>
            <a:ext cx="3019225" cy="1461651"/>
            <a:chOff x="7242659" y="1916171"/>
            <a:chExt cx="3929445" cy="1933709"/>
          </a:xfrm>
        </p:grpSpPr>
        <p:cxnSp>
          <p:nvCxnSpPr>
            <p:cNvPr id="57" name="Łącznik prosty 56">
              <a:extLst>
                <a:ext uri="{FF2B5EF4-FFF2-40B4-BE49-F238E27FC236}">
                  <a16:creationId xmlns:a16="http://schemas.microsoft.com/office/drawing/2014/main" id="{D5A58D5D-1FEB-4BFB-9868-7374CB9561E5}"/>
                </a:ext>
              </a:extLst>
            </p:cNvPr>
            <p:cNvCxnSpPr/>
            <p:nvPr/>
          </p:nvCxnSpPr>
          <p:spPr>
            <a:xfrm>
              <a:off x="8094655" y="1916171"/>
              <a:ext cx="0" cy="1525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Łącznik prosty 57">
              <a:extLst>
                <a:ext uri="{FF2B5EF4-FFF2-40B4-BE49-F238E27FC236}">
                  <a16:creationId xmlns:a16="http://schemas.microsoft.com/office/drawing/2014/main" id="{A7ACE647-C1BE-4B9A-BAA5-CCD9C805EDED}"/>
                </a:ext>
              </a:extLst>
            </p:cNvPr>
            <p:cNvCxnSpPr/>
            <p:nvPr/>
          </p:nvCxnSpPr>
          <p:spPr>
            <a:xfrm>
              <a:off x="7526485" y="3441586"/>
              <a:ext cx="31951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y 58">
              <a:extLst>
                <a:ext uri="{FF2B5EF4-FFF2-40B4-BE49-F238E27FC236}">
                  <a16:creationId xmlns:a16="http://schemas.microsoft.com/office/drawing/2014/main" id="{A37FD7F3-0E15-42CB-BA7F-A589EFD5A0AB}"/>
                </a:ext>
              </a:extLst>
            </p:cNvPr>
            <p:cNvCxnSpPr/>
            <p:nvPr/>
          </p:nvCxnSpPr>
          <p:spPr>
            <a:xfrm>
              <a:off x="10209020" y="1916171"/>
              <a:ext cx="0" cy="1525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pole tekstowe 59">
              <a:extLst>
                <a:ext uri="{FF2B5EF4-FFF2-40B4-BE49-F238E27FC236}">
                  <a16:creationId xmlns:a16="http://schemas.microsoft.com/office/drawing/2014/main" id="{37267609-F717-43A5-9270-78856328BEDF}"/>
                </a:ext>
              </a:extLst>
            </p:cNvPr>
            <p:cNvSpPr txBox="1"/>
            <p:nvPr/>
          </p:nvSpPr>
          <p:spPr>
            <a:xfrm>
              <a:off x="7943812" y="34805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0</a:t>
              </a:r>
            </a:p>
          </p:txBody>
        </p:sp>
        <p:sp>
          <p:nvSpPr>
            <p:cNvPr id="61" name="pole tekstowe 60">
              <a:extLst>
                <a:ext uri="{FF2B5EF4-FFF2-40B4-BE49-F238E27FC236}">
                  <a16:creationId xmlns:a16="http://schemas.microsoft.com/office/drawing/2014/main" id="{A2615A67-F7FA-4F17-9292-7FF51D7C7D55}"/>
                </a:ext>
              </a:extLst>
            </p:cNvPr>
            <p:cNvSpPr txBox="1"/>
            <p:nvPr/>
          </p:nvSpPr>
          <p:spPr>
            <a:xfrm>
              <a:off x="10090237" y="3451888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l</a:t>
              </a:r>
            </a:p>
          </p:txBody>
        </p:sp>
        <p:sp>
          <p:nvSpPr>
            <p:cNvPr id="62" name="pole tekstowe 61">
              <a:extLst>
                <a:ext uri="{FF2B5EF4-FFF2-40B4-BE49-F238E27FC236}">
                  <a16:creationId xmlns:a16="http://schemas.microsoft.com/office/drawing/2014/main" id="{350215A2-6068-4C8F-9F17-CB80DC8C680A}"/>
                </a:ext>
              </a:extLst>
            </p:cNvPr>
            <p:cNvSpPr txBox="1"/>
            <p:nvPr/>
          </p:nvSpPr>
          <p:spPr>
            <a:xfrm>
              <a:off x="7242659" y="2387764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V</a:t>
              </a:r>
              <a:r>
                <a:rPr lang="pl-PL" dirty="0"/>
                <a:t> = ꚙ</a:t>
              </a:r>
            </a:p>
          </p:txBody>
        </p:sp>
        <p:sp>
          <p:nvSpPr>
            <p:cNvPr id="63" name="pole tekstowe 62">
              <a:extLst>
                <a:ext uri="{FF2B5EF4-FFF2-40B4-BE49-F238E27FC236}">
                  <a16:creationId xmlns:a16="http://schemas.microsoft.com/office/drawing/2014/main" id="{326E7780-AC99-47FD-8DF3-EF8F0020BA77}"/>
                </a:ext>
              </a:extLst>
            </p:cNvPr>
            <p:cNvSpPr txBox="1"/>
            <p:nvPr/>
          </p:nvSpPr>
          <p:spPr>
            <a:xfrm>
              <a:off x="10431196" y="2402434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V</a:t>
              </a:r>
              <a:r>
                <a:rPr lang="pl-PL" dirty="0"/>
                <a:t> = ꚙ</a:t>
              </a:r>
            </a:p>
          </p:txBody>
        </p:sp>
        <p:sp>
          <p:nvSpPr>
            <p:cNvPr id="64" name="pole tekstowe 63">
              <a:extLst>
                <a:ext uri="{FF2B5EF4-FFF2-40B4-BE49-F238E27FC236}">
                  <a16:creationId xmlns:a16="http://schemas.microsoft.com/office/drawing/2014/main" id="{4EC5CDEC-6F99-4551-B90F-A570CAFCB42C}"/>
                </a:ext>
              </a:extLst>
            </p:cNvPr>
            <p:cNvSpPr txBox="1"/>
            <p:nvPr/>
          </p:nvSpPr>
          <p:spPr>
            <a:xfrm>
              <a:off x="8713576" y="2387764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V</a:t>
              </a:r>
              <a:r>
                <a:rPr lang="pl-PL" dirty="0"/>
                <a:t> = 0</a:t>
              </a:r>
            </a:p>
          </p:txBody>
        </p: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9B54E74-8952-4B41-9AF5-E57978A29DD5}"/>
              </a:ext>
            </a:extLst>
          </p:cNvPr>
          <p:cNvSpPr txBox="1"/>
          <p:nvPr/>
        </p:nvSpPr>
        <p:spPr>
          <a:xfrm>
            <a:off x="10490127" y="221378"/>
            <a:ext cx="1450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Normalizacja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pole tekstowe 85">
                <a:extLst>
                  <a:ext uri="{FF2B5EF4-FFF2-40B4-BE49-F238E27FC236}">
                    <a16:creationId xmlns:a16="http://schemas.microsoft.com/office/drawing/2014/main" id="{57B6C516-72BC-4F14-9E69-6D69929744AF}"/>
                  </a:ext>
                </a:extLst>
              </p:cNvPr>
              <p:cNvSpPr txBox="1"/>
              <p:nvPr/>
            </p:nvSpPr>
            <p:spPr>
              <a:xfrm>
                <a:off x="1392119" y="5347388"/>
                <a:ext cx="1622047" cy="689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pl-PL" b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l-PL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l-GR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r>
                                <m:rPr>
                                  <m:nor/>
                                </m:rPr>
                                <a:rPr lang="pl-PL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e>
                            <m:sup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pl-PL" i="0" dirty="0" smtClean="0">
                              <a:latin typeface="Calibri" panose="020F0502020204030204" pitchFamily="34" charset="0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lang="pl-PL" i="0" dirty="0" smtClean="0">
                              <a:latin typeface="Calibri" panose="020F0502020204030204" pitchFamily="34" charset="0"/>
                            </a:rPr>
                            <m:t>  = 1</m:t>
                          </m:r>
                        </m:e>
                      </m:nary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86" name="pole tekstowe 85">
                <a:extLst>
                  <a:ext uri="{FF2B5EF4-FFF2-40B4-BE49-F238E27FC236}">
                    <a16:creationId xmlns:a16="http://schemas.microsoft.com/office/drawing/2014/main" id="{57B6C516-72BC-4F14-9E69-6D6992974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119" y="5347388"/>
                <a:ext cx="1622047" cy="689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pole tekstowe 86">
                <a:extLst>
                  <a:ext uri="{FF2B5EF4-FFF2-40B4-BE49-F238E27FC236}">
                    <a16:creationId xmlns:a16="http://schemas.microsoft.com/office/drawing/2014/main" id="{5DF87B43-BF09-43C5-A223-87976BAAB439}"/>
                  </a:ext>
                </a:extLst>
              </p:cNvPr>
              <p:cNvSpPr txBox="1"/>
              <p:nvPr/>
            </p:nvSpPr>
            <p:spPr>
              <a:xfrm>
                <a:off x="1500428" y="2713962"/>
                <a:ext cx="1458669" cy="726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l-PL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  <m:e>
                          <m:sSup>
                            <m:sSupPr>
                              <m:ctrlPr>
                                <a:rPr lang="pl-PL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l-GR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r>
                                <m:rPr>
                                  <m:nor/>
                                </m:rPr>
                                <a:rPr lang="pl-PL" i="0" baseline="-250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pl-PL" b="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pl-PL" i="0" dirty="0" smtClean="0">
                              <a:latin typeface="Calibri" panose="020F0502020204030204" pitchFamily="34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pl-PL" b="0" i="0" dirty="0" smtClean="0">
                              <a:latin typeface="Calibri" panose="020F050202020403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pl-PL" i="0" dirty="0" smtClean="0">
                              <a:latin typeface="Calibri" panose="020F0502020204030204" pitchFamily="34" charset="0"/>
                            </a:rPr>
                            <m:t>  = 1</m:t>
                          </m:r>
                        </m:e>
                      </m:nary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87" name="pole tekstowe 86">
                <a:extLst>
                  <a:ext uri="{FF2B5EF4-FFF2-40B4-BE49-F238E27FC236}">
                    <a16:creationId xmlns:a16="http://schemas.microsoft.com/office/drawing/2014/main" id="{5DF87B43-BF09-43C5-A223-87976BAAB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28" y="2713962"/>
                <a:ext cx="1458669" cy="7264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pole tekstowe 96">
                <a:extLst>
                  <a:ext uri="{FF2B5EF4-FFF2-40B4-BE49-F238E27FC236}">
                    <a16:creationId xmlns:a16="http://schemas.microsoft.com/office/drawing/2014/main" id="{310D5B7A-233A-4260-A03B-34B3BE4BD5E5}"/>
                  </a:ext>
                </a:extLst>
              </p:cNvPr>
              <p:cNvSpPr txBox="1"/>
              <p:nvPr/>
            </p:nvSpPr>
            <p:spPr>
              <a:xfrm>
                <a:off x="5867975" y="2750308"/>
                <a:ext cx="3446777" cy="656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l-PL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l-PL" b="1" i="1" dirty="0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7" name="pole tekstowe 96">
                <a:extLst>
                  <a:ext uri="{FF2B5EF4-FFF2-40B4-BE49-F238E27FC236}">
                    <a16:creationId xmlns:a16="http://schemas.microsoft.com/office/drawing/2014/main" id="{310D5B7A-233A-4260-A03B-34B3BE4BD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975" y="2750308"/>
                <a:ext cx="3446777" cy="6562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Prostokąt 97">
                <a:extLst>
                  <a:ext uri="{FF2B5EF4-FFF2-40B4-BE49-F238E27FC236}">
                    <a16:creationId xmlns:a16="http://schemas.microsoft.com/office/drawing/2014/main" id="{ED18B912-E20E-48A2-A72D-CB10E88BE799}"/>
                  </a:ext>
                </a:extLst>
              </p:cNvPr>
              <p:cNvSpPr/>
              <p:nvPr/>
            </p:nvSpPr>
            <p:spPr>
              <a:xfrm>
                <a:off x="5811019" y="5117881"/>
                <a:ext cx="3931556" cy="968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pl-PL" b="0" i="1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pl-PL" b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l-PL" b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l-PL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4"/>
                                </m:rPr>
                                <a:rPr lang="pl-PL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l-PL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p>
                            <m:e>
                              <m:nary>
                                <m:naryPr>
                                  <m:limLoc m:val="undOvr"/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/>
                                    </m:rPr>
                                    <a:rPr lang="el-GR" b="0" i="1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  <m:r>
                                    <a:rPr lang="pl-PL" b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4"/>
                                    </m:rPr>
                                    <a:rPr lang="pl-PL" b="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pl-PL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l-PL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l-GR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Ψ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pl-PL" i="0" baseline="-2500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nlm</m:t>
                                      </m:r>
                                    </m:e>
                                    <m:sup>
                                      <m:r>
                                        <a:rPr lang="pl-PL" b="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l-PL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b="1" baseline="30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2 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pl-PL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dr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pl-PL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nary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8" name="Prostokąt 97">
                <a:extLst>
                  <a:ext uri="{FF2B5EF4-FFF2-40B4-BE49-F238E27FC236}">
                    <a16:creationId xmlns:a16="http://schemas.microsoft.com/office/drawing/2014/main" id="{ED18B912-E20E-48A2-A72D-CB10E88BE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019" y="5117881"/>
                <a:ext cx="3931556" cy="9680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64B1B2B-EDAB-44E1-8DA3-B8AA1A02F7A7}"/>
              </a:ext>
            </a:extLst>
          </p:cNvPr>
          <p:cNvSpPr txBox="1"/>
          <p:nvPr/>
        </p:nvSpPr>
        <p:spPr>
          <a:xfrm>
            <a:off x="10490127" y="742414"/>
            <a:ext cx="1485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Jak całkować?</a:t>
            </a:r>
          </a:p>
        </p:txBody>
      </p:sp>
    </p:spTree>
    <p:extLst>
      <p:ext uri="{BB962C8B-B14F-4D97-AF65-F5344CB8AC3E}">
        <p14:creationId xmlns:p14="http://schemas.microsoft.com/office/powerpoint/2010/main" val="1710385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rostokąt 165">
            <a:extLst>
              <a:ext uri="{FF2B5EF4-FFF2-40B4-BE49-F238E27FC236}">
                <a16:creationId xmlns:a16="http://schemas.microsoft.com/office/drawing/2014/main" id="{41919CE1-52EE-4279-85DF-67655D0D005A}"/>
              </a:ext>
            </a:extLst>
          </p:cNvPr>
          <p:cNvSpPr/>
          <p:nvPr/>
        </p:nvSpPr>
        <p:spPr>
          <a:xfrm>
            <a:off x="9590571" y="140427"/>
            <a:ext cx="2444081" cy="5738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49D85CF-9328-4CF9-A280-9A21AD3AE221}"/>
              </a:ext>
            </a:extLst>
          </p:cNvPr>
          <p:cNvSpPr txBox="1"/>
          <p:nvPr/>
        </p:nvSpPr>
        <p:spPr>
          <a:xfrm>
            <a:off x="678019" y="205049"/>
            <a:ext cx="301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I. Cząstka w studni potencjału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BC8E540-B52B-4328-B3B0-C5AFF14C0BE2}"/>
              </a:ext>
            </a:extLst>
          </p:cNvPr>
          <p:cNvSpPr txBox="1"/>
          <p:nvPr/>
        </p:nvSpPr>
        <p:spPr>
          <a:xfrm>
            <a:off x="962659" y="3630483"/>
            <a:ext cx="260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II. Oscylator harmoniczny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124CAAC-2F82-433B-93EA-0F70E1E05310}"/>
              </a:ext>
            </a:extLst>
          </p:cNvPr>
          <p:cNvSpPr txBox="1"/>
          <p:nvPr/>
        </p:nvSpPr>
        <p:spPr>
          <a:xfrm>
            <a:off x="6929437" y="221378"/>
            <a:ext cx="202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III. Rotator sztywny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9B54E74-8952-4B41-9AF5-E57978A29DD5}"/>
              </a:ext>
            </a:extLst>
          </p:cNvPr>
          <p:cNvSpPr txBox="1"/>
          <p:nvPr/>
        </p:nvSpPr>
        <p:spPr>
          <a:xfrm>
            <a:off x="9690027" y="221378"/>
            <a:ext cx="232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Przejścia energetyczne</a:t>
            </a:r>
            <a:endParaRPr lang="en-GB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5D6E061-2D78-455A-B97A-BAA34ABA88C2}"/>
              </a:ext>
            </a:extLst>
          </p:cNvPr>
          <p:cNvSpPr txBox="1"/>
          <p:nvPr/>
        </p:nvSpPr>
        <p:spPr>
          <a:xfrm>
            <a:off x="678019" y="850910"/>
            <a:ext cx="307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Między najniższymi poziomami</a:t>
            </a:r>
            <a:endParaRPr lang="en-GB" dirty="0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5EE90C15-78D8-4B9D-952E-62908E4E3937}"/>
              </a:ext>
            </a:extLst>
          </p:cNvPr>
          <p:cNvSpPr txBox="1"/>
          <p:nvPr/>
        </p:nvSpPr>
        <p:spPr>
          <a:xfrm>
            <a:off x="308740" y="4082409"/>
            <a:ext cx="424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Między najniższymi poziomami v=0 do v=1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pole tekstowe 40">
                <a:extLst>
                  <a:ext uri="{FF2B5EF4-FFF2-40B4-BE49-F238E27FC236}">
                    <a16:creationId xmlns:a16="http://schemas.microsoft.com/office/drawing/2014/main" id="{2FD73C9C-FFC5-4818-8148-3199FC58BE6F}"/>
                  </a:ext>
                </a:extLst>
              </p:cNvPr>
              <p:cNvSpPr txBox="1"/>
              <p:nvPr/>
            </p:nvSpPr>
            <p:spPr>
              <a:xfrm>
                <a:off x="5962191" y="593319"/>
                <a:ext cx="38298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dirty="0"/>
                  <a:t>Wiele różnych przejść </a:t>
                </a:r>
              </a:p>
              <a:p>
                <a:pPr algn="ctr"/>
                <a:r>
                  <a:rPr lang="pl-PL" dirty="0"/>
                  <a:t>–stała odległość między </a:t>
                </a:r>
                <a:r>
                  <a:rPr lang="pl-PL" b="1" dirty="0"/>
                  <a:t>przejściami </a:t>
                </a:r>
                <a:r>
                  <a:rPr lang="pl-PL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1" name="pole tekstowe 40">
                <a:extLst>
                  <a:ext uri="{FF2B5EF4-FFF2-40B4-BE49-F238E27FC236}">
                    <a16:creationId xmlns:a16="http://schemas.microsoft.com/office/drawing/2014/main" id="{2FD73C9C-FFC5-4818-8148-3199FC58B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191" y="593319"/>
                <a:ext cx="3829896" cy="646331"/>
              </a:xfrm>
              <a:prstGeom prst="rect">
                <a:avLst/>
              </a:prstGeom>
              <a:blipFill>
                <a:blip r:embed="rId2"/>
                <a:stretch>
                  <a:fillRect l="-1115" t="-4717" r="-5892" b="-141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pole tekstowe 43">
                <a:extLst>
                  <a:ext uri="{FF2B5EF4-FFF2-40B4-BE49-F238E27FC236}">
                    <a16:creationId xmlns:a16="http://schemas.microsoft.com/office/drawing/2014/main" id="{CEB6BA52-8A99-4D7E-B2ED-6440F5E8EA4F}"/>
                  </a:ext>
                </a:extLst>
              </p:cNvPr>
              <p:cNvSpPr txBox="1"/>
              <p:nvPr/>
            </p:nvSpPr>
            <p:spPr>
              <a:xfrm>
                <a:off x="9952368" y="1429010"/>
                <a:ext cx="460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44" name="pole tekstowe 43">
                <a:extLst>
                  <a:ext uri="{FF2B5EF4-FFF2-40B4-BE49-F238E27FC236}">
                    <a16:creationId xmlns:a16="http://schemas.microsoft.com/office/drawing/2014/main" id="{CEB6BA52-8A99-4D7E-B2ED-6440F5E8E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368" y="1429010"/>
                <a:ext cx="460191" cy="369332"/>
              </a:xfrm>
              <a:prstGeom prst="rect">
                <a:avLst/>
              </a:prstGeom>
              <a:blipFill>
                <a:blip r:embed="rId3"/>
                <a:stretch>
                  <a:fillRect l="-12000" t="-8197" r="-1866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pole tekstowe 50">
                <a:extLst>
                  <a:ext uri="{FF2B5EF4-FFF2-40B4-BE49-F238E27FC236}">
                    <a16:creationId xmlns:a16="http://schemas.microsoft.com/office/drawing/2014/main" id="{1C3ECDA2-6982-4340-836B-507AA22CDC96}"/>
                  </a:ext>
                </a:extLst>
              </p:cNvPr>
              <p:cNvSpPr txBox="1"/>
              <p:nvPr/>
            </p:nvSpPr>
            <p:spPr>
              <a:xfrm>
                <a:off x="10449031" y="1429009"/>
                <a:ext cx="564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/>
                  <a:t>4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l-P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51" name="pole tekstowe 50">
                <a:extLst>
                  <a:ext uri="{FF2B5EF4-FFF2-40B4-BE49-F238E27FC236}">
                    <a16:creationId xmlns:a16="http://schemas.microsoft.com/office/drawing/2014/main" id="{1C3ECDA2-6982-4340-836B-507AA22CD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9031" y="1429009"/>
                <a:ext cx="564385" cy="369332"/>
              </a:xfrm>
              <a:prstGeom prst="rect">
                <a:avLst/>
              </a:prstGeom>
              <a:blipFill>
                <a:blip r:embed="rId4"/>
                <a:stretch>
                  <a:fillRect l="-8602" t="-8197" r="-25806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pole tekstowe 64">
                <a:extLst>
                  <a:ext uri="{FF2B5EF4-FFF2-40B4-BE49-F238E27FC236}">
                    <a16:creationId xmlns:a16="http://schemas.microsoft.com/office/drawing/2014/main" id="{DD472326-808A-40A1-BE40-3702728D8711}"/>
                  </a:ext>
                </a:extLst>
              </p:cNvPr>
              <p:cNvSpPr txBox="1"/>
              <p:nvPr/>
            </p:nvSpPr>
            <p:spPr>
              <a:xfrm>
                <a:off x="10916623" y="1429009"/>
                <a:ext cx="564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/>
                  <a:t>6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l-P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65" name="pole tekstowe 64">
                <a:extLst>
                  <a:ext uri="{FF2B5EF4-FFF2-40B4-BE49-F238E27FC236}">
                    <a16:creationId xmlns:a16="http://schemas.microsoft.com/office/drawing/2014/main" id="{DD472326-808A-40A1-BE40-3702728D8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623" y="1429009"/>
                <a:ext cx="564385" cy="369332"/>
              </a:xfrm>
              <a:prstGeom prst="rect">
                <a:avLst/>
              </a:prstGeom>
              <a:blipFill>
                <a:blip r:embed="rId5"/>
                <a:stretch>
                  <a:fillRect l="-9783" t="-8197" r="-2608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pole tekstowe 65">
                <a:extLst>
                  <a:ext uri="{FF2B5EF4-FFF2-40B4-BE49-F238E27FC236}">
                    <a16:creationId xmlns:a16="http://schemas.microsoft.com/office/drawing/2014/main" id="{BFDCE3D0-7B23-46D2-93D2-D4B262AFD6EA}"/>
                  </a:ext>
                </a:extLst>
              </p:cNvPr>
              <p:cNvSpPr txBox="1"/>
              <p:nvPr/>
            </p:nvSpPr>
            <p:spPr>
              <a:xfrm>
                <a:off x="10157469" y="2168488"/>
                <a:ext cx="564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/>
                  <a:t>2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l-P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66" name="pole tekstowe 65">
                <a:extLst>
                  <a:ext uri="{FF2B5EF4-FFF2-40B4-BE49-F238E27FC236}">
                    <a16:creationId xmlns:a16="http://schemas.microsoft.com/office/drawing/2014/main" id="{BFDCE3D0-7B23-46D2-93D2-D4B262AFD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469" y="2168488"/>
                <a:ext cx="564385" cy="369332"/>
              </a:xfrm>
              <a:prstGeom prst="rect">
                <a:avLst/>
              </a:prstGeom>
              <a:blipFill>
                <a:blip r:embed="rId6"/>
                <a:stretch>
                  <a:fillRect l="-8602" t="-10000" r="-25806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7" name="Obiekt 66">
            <a:extLst>
              <a:ext uri="{FF2B5EF4-FFF2-40B4-BE49-F238E27FC236}">
                <a16:creationId xmlns:a16="http://schemas.microsoft.com/office/drawing/2014/main" id="{5EB1E1A6-BE9C-4D7B-B351-7968D49455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864123"/>
              </p:ext>
            </p:extLst>
          </p:nvPr>
        </p:nvGraphicFramePr>
        <p:xfrm>
          <a:off x="11058819" y="1798341"/>
          <a:ext cx="177516" cy="155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694324" imgH="6058321" progId="CorelDraw.Graphic.16">
                  <p:embed/>
                </p:oleObj>
              </mc:Choice>
              <mc:Fallback>
                <p:oleObj name="CorelDRAW" r:id="rId7" imgW="694324" imgH="6058321" progId="CorelDraw.Graphic.16">
                  <p:embed/>
                  <p:pic>
                    <p:nvPicPr>
                      <p:cNvPr id="18" name="Obiekt 17">
                        <a:extLst>
                          <a:ext uri="{FF2B5EF4-FFF2-40B4-BE49-F238E27FC236}">
                            <a16:creationId xmlns:a16="http://schemas.microsoft.com/office/drawing/2014/main" id="{DF6EDDB2-2E24-4B1B-B39F-70210ADF7E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58819" y="1798341"/>
                        <a:ext cx="177516" cy="1550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iekt 67">
            <a:extLst>
              <a:ext uri="{FF2B5EF4-FFF2-40B4-BE49-F238E27FC236}">
                <a16:creationId xmlns:a16="http://schemas.microsoft.com/office/drawing/2014/main" id="{86C94A17-D092-4950-B449-04C3AD7CDF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03982"/>
              </p:ext>
            </p:extLst>
          </p:nvPr>
        </p:nvGraphicFramePr>
        <p:xfrm>
          <a:off x="10550322" y="1798341"/>
          <a:ext cx="177516" cy="155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694324" imgH="6058321" progId="CorelDraw.Graphic.16">
                  <p:embed/>
                </p:oleObj>
              </mc:Choice>
              <mc:Fallback>
                <p:oleObj name="CorelDRAW" r:id="rId9" imgW="694324" imgH="6058321" progId="CorelDraw.Graphic.16">
                  <p:embed/>
                  <p:pic>
                    <p:nvPicPr>
                      <p:cNvPr id="104" name="Obiekt 103">
                        <a:extLst>
                          <a:ext uri="{FF2B5EF4-FFF2-40B4-BE49-F238E27FC236}">
                            <a16:creationId xmlns:a16="http://schemas.microsoft.com/office/drawing/2014/main" id="{C0CC843F-BC42-47EC-9B4C-28A0F364B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550322" y="1798341"/>
                        <a:ext cx="177516" cy="1550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iekt 68">
            <a:extLst>
              <a:ext uri="{FF2B5EF4-FFF2-40B4-BE49-F238E27FC236}">
                <a16:creationId xmlns:a16="http://schemas.microsoft.com/office/drawing/2014/main" id="{3C4C8E7F-0146-4F2F-97EB-BA08242DFF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599975"/>
              </p:ext>
            </p:extLst>
          </p:nvPr>
        </p:nvGraphicFramePr>
        <p:xfrm>
          <a:off x="10036518" y="1798341"/>
          <a:ext cx="177516" cy="155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694324" imgH="6058321" progId="CorelDraw.Graphic.16">
                  <p:embed/>
                </p:oleObj>
              </mc:Choice>
              <mc:Fallback>
                <p:oleObj name="CorelDRAW" r:id="rId10" imgW="694324" imgH="6058321" progId="CorelDraw.Graphic.16">
                  <p:embed/>
                  <p:pic>
                    <p:nvPicPr>
                      <p:cNvPr id="105" name="Obiekt 104">
                        <a:extLst>
                          <a:ext uri="{FF2B5EF4-FFF2-40B4-BE49-F238E27FC236}">
                            <a16:creationId xmlns:a16="http://schemas.microsoft.com/office/drawing/2014/main" id="{18ABBE60-EBC7-4252-96EE-EF349DF16E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036518" y="1798341"/>
                        <a:ext cx="177516" cy="1550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0" name="pole tekstowe 69">
                <a:extLst>
                  <a:ext uri="{FF2B5EF4-FFF2-40B4-BE49-F238E27FC236}">
                    <a16:creationId xmlns:a16="http://schemas.microsoft.com/office/drawing/2014/main" id="{4D66C6F3-8167-4093-9A83-8F07F3E86778}"/>
                  </a:ext>
                </a:extLst>
              </p:cNvPr>
              <p:cNvSpPr txBox="1"/>
              <p:nvPr/>
            </p:nvSpPr>
            <p:spPr>
              <a:xfrm>
                <a:off x="10695785" y="2166406"/>
                <a:ext cx="564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/>
                  <a:t>2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l-P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70" name="pole tekstowe 69">
                <a:extLst>
                  <a:ext uri="{FF2B5EF4-FFF2-40B4-BE49-F238E27FC236}">
                    <a16:creationId xmlns:a16="http://schemas.microsoft.com/office/drawing/2014/main" id="{4D66C6F3-8167-4093-9A83-8F07F3E86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5785" y="2166406"/>
                <a:ext cx="564385" cy="369332"/>
              </a:xfrm>
              <a:prstGeom prst="rect">
                <a:avLst/>
              </a:prstGeom>
              <a:blipFill>
                <a:blip r:embed="rId11"/>
                <a:stretch>
                  <a:fillRect l="-9783" t="-8197" r="-2608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Łącznik prosty 70">
            <a:extLst>
              <a:ext uri="{FF2B5EF4-FFF2-40B4-BE49-F238E27FC236}">
                <a16:creationId xmlns:a16="http://schemas.microsoft.com/office/drawing/2014/main" id="{57523BBC-5DC9-48E4-ACBB-14643477C962}"/>
              </a:ext>
            </a:extLst>
          </p:cNvPr>
          <p:cNvCxnSpPr/>
          <p:nvPr/>
        </p:nvCxnSpPr>
        <p:spPr>
          <a:xfrm>
            <a:off x="10125276" y="2479898"/>
            <a:ext cx="520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prosty 71">
            <a:extLst>
              <a:ext uri="{FF2B5EF4-FFF2-40B4-BE49-F238E27FC236}">
                <a16:creationId xmlns:a16="http://schemas.microsoft.com/office/drawing/2014/main" id="{B976242D-5B01-4E82-93AF-134737B903D5}"/>
              </a:ext>
            </a:extLst>
          </p:cNvPr>
          <p:cNvCxnSpPr/>
          <p:nvPr/>
        </p:nvCxnSpPr>
        <p:spPr>
          <a:xfrm>
            <a:off x="10628917" y="2479898"/>
            <a:ext cx="520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Łącznik prosty ze strzałką 72">
            <a:extLst>
              <a:ext uri="{FF2B5EF4-FFF2-40B4-BE49-F238E27FC236}">
                <a16:creationId xmlns:a16="http://schemas.microsoft.com/office/drawing/2014/main" id="{89FC080B-FE94-4433-8B1C-EC0994C5FB90}"/>
              </a:ext>
            </a:extLst>
          </p:cNvPr>
          <p:cNvCxnSpPr/>
          <p:nvPr/>
        </p:nvCxnSpPr>
        <p:spPr>
          <a:xfrm>
            <a:off x="10036518" y="3256898"/>
            <a:ext cx="15336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Prostokąt 73">
                <a:extLst>
                  <a:ext uri="{FF2B5EF4-FFF2-40B4-BE49-F238E27FC236}">
                    <a16:creationId xmlns:a16="http://schemas.microsoft.com/office/drawing/2014/main" id="{1D8B55E7-36DF-462D-81FF-C86D7572CA08}"/>
                  </a:ext>
                </a:extLst>
              </p:cNvPr>
              <p:cNvSpPr/>
              <p:nvPr/>
            </p:nvSpPr>
            <p:spPr>
              <a:xfrm>
                <a:off x="11183577" y="2909608"/>
                <a:ext cx="10084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pl-PL" dirty="0"/>
                  <a:t> / cm-1</a:t>
                </a:r>
                <a:endParaRPr lang="en-US" dirty="0"/>
              </a:p>
            </p:txBody>
          </p:sp>
        </mc:Choice>
        <mc:Fallback xmlns="">
          <p:sp>
            <p:nvSpPr>
              <p:cNvPr id="74" name="Prostokąt 73">
                <a:extLst>
                  <a:ext uri="{FF2B5EF4-FFF2-40B4-BE49-F238E27FC236}">
                    <a16:creationId xmlns:a16="http://schemas.microsoft.com/office/drawing/2014/main" id="{1D8B55E7-36DF-462D-81FF-C86D7572C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3577" y="2909608"/>
                <a:ext cx="1008418" cy="369332"/>
              </a:xfrm>
              <a:prstGeom prst="rect">
                <a:avLst/>
              </a:prstGeom>
              <a:blipFill>
                <a:blip r:embed="rId12"/>
                <a:stretch>
                  <a:fillRect t="-8197" r="-4848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5" name="Obiekt 74">
            <a:extLst>
              <a:ext uri="{FF2B5EF4-FFF2-40B4-BE49-F238E27FC236}">
                <a16:creationId xmlns:a16="http://schemas.microsoft.com/office/drawing/2014/main" id="{FBB868E9-7BF7-4BA1-BC41-19DC7B23A3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116033"/>
              </p:ext>
            </p:extLst>
          </p:nvPr>
        </p:nvGraphicFramePr>
        <p:xfrm>
          <a:off x="4008727" y="1692184"/>
          <a:ext cx="177516" cy="155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694324" imgH="6058321" progId="CorelDraw.Graphic.16">
                  <p:embed/>
                </p:oleObj>
              </mc:Choice>
              <mc:Fallback>
                <p:oleObj name="CorelDRAW" r:id="rId10" imgW="694324" imgH="6058321" progId="CorelDraw.Graphic.16">
                  <p:embed/>
                  <p:pic>
                    <p:nvPicPr>
                      <p:cNvPr id="69" name="Obiekt 68">
                        <a:extLst>
                          <a:ext uri="{FF2B5EF4-FFF2-40B4-BE49-F238E27FC236}">
                            <a16:creationId xmlns:a16="http://schemas.microsoft.com/office/drawing/2014/main" id="{3C4C8E7F-0146-4F2F-97EB-BA08242DFF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08727" y="1692184"/>
                        <a:ext cx="177516" cy="1550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iekt 75">
            <a:extLst>
              <a:ext uri="{FF2B5EF4-FFF2-40B4-BE49-F238E27FC236}">
                <a16:creationId xmlns:a16="http://schemas.microsoft.com/office/drawing/2014/main" id="{7821ECC3-3F47-4ACD-AEDC-6A313E1F8C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082668"/>
              </p:ext>
            </p:extLst>
          </p:nvPr>
        </p:nvGraphicFramePr>
        <p:xfrm>
          <a:off x="3948000" y="4656683"/>
          <a:ext cx="177516" cy="155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694324" imgH="6058321" progId="CorelDraw.Graphic.16">
                  <p:embed/>
                </p:oleObj>
              </mc:Choice>
              <mc:Fallback>
                <p:oleObj name="CorelDRAW" r:id="rId10" imgW="694324" imgH="6058321" progId="CorelDraw.Graphic.16">
                  <p:embed/>
                  <p:pic>
                    <p:nvPicPr>
                      <p:cNvPr id="75" name="Obiekt 74">
                        <a:extLst>
                          <a:ext uri="{FF2B5EF4-FFF2-40B4-BE49-F238E27FC236}">
                            <a16:creationId xmlns:a16="http://schemas.microsoft.com/office/drawing/2014/main" id="{FBB868E9-7BF7-4BA1-BC41-19DC7B23A3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48000" y="4656683"/>
                        <a:ext cx="177516" cy="1550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F5DC09B7-1255-43A2-929E-FF1DB6E496CB}"/>
              </a:ext>
            </a:extLst>
          </p:cNvPr>
          <p:cNvSpPr txBox="1"/>
          <p:nvPr/>
        </p:nvSpPr>
        <p:spPr>
          <a:xfrm>
            <a:off x="604777" y="6411746"/>
            <a:ext cx="3343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(w oscylatorze </a:t>
            </a:r>
            <a:r>
              <a:rPr lang="pl-PL" sz="1200" dirty="0" err="1"/>
              <a:t>anharmonicznym</a:t>
            </a:r>
            <a:r>
              <a:rPr lang="pl-PL" sz="1200" dirty="0"/>
              <a:t> możliwe nadtony)</a:t>
            </a:r>
            <a:endParaRPr lang="en-GB" sz="1200" dirty="0"/>
          </a:p>
        </p:txBody>
      </p:sp>
      <p:grpSp>
        <p:nvGrpSpPr>
          <p:cNvPr id="78" name="Grupa 77">
            <a:extLst>
              <a:ext uri="{FF2B5EF4-FFF2-40B4-BE49-F238E27FC236}">
                <a16:creationId xmlns:a16="http://schemas.microsoft.com/office/drawing/2014/main" id="{E9705DAE-12C2-4085-BF3E-36F43BFF973D}"/>
              </a:ext>
            </a:extLst>
          </p:cNvPr>
          <p:cNvGrpSpPr/>
          <p:nvPr/>
        </p:nvGrpSpPr>
        <p:grpSpPr>
          <a:xfrm>
            <a:off x="6280632" y="1362195"/>
            <a:ext cx="3462552" cy="2455302"/>
            <a:chOff x="8748838" y="4239479"/>
            <a:chExt cx="3462552" cy="2455302"/>
          </a:xfrm>
        </p:grpSpPr>
        <p:cxnSp>
          <p:nvCxnSpPr>
            <p:cNvPr id="79" name="Łącznik prosty 78">
              <a:extLst>
                <a:ext uri="{FF2B5EF4-FFF2-40B4-BE49-F238E27FC236}">
                  <a16:creationId xmlns:a16="http://schemas.microsoft.com/office/drawing/2014/main" id="{ADEC260B-E02B-4E4D-B107-2EA1D168A290}"/>
                </a:ext>
              </a:extLst>
            </p:cNvPr>
            <p:cNvCxnSpPr>
              <a:cxnSpLocks/>
            </p:cNvCxnSpPr>
            <p:nvPr/>
          </p:nvCxnSpPr>
          <p:spPr>
            <a:xfrm>
              <a:off x="9472976" y="6467666"/>
              <a:ext cx="17280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Łącznik prosty 79">
              <a:extLst>
                <a:ext uri="{FF2B5EF4-FFF2-40B4-BE49-F238E27FC236}">
                  <a16:creationId xmlns:a16="http://schemas.microsoft.com/office/drawing/2014/main" id="{21E3879B-9C9F-47BE-8718-49914B95EB20}"/>
                </a:ext>
              </a:extLst>
            </p:cNvPr>
            <p:cNvCxnSpPr>
              <a:cxnSpLocks/>
            </p:cNvCxnSpPr>
            <p:nvPr/>
          </p:nvCxnSpPr>
          <p:spPr>
            <a:xfrm>
              <a:off x="9472976" y="6093657"/>
              <a:ext cx="17280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Łącznik prosty 80">
              <a:extLst>
                <a:ext uri="{FF2B5EF4-FFF2-40B4-BE49-F238E27FC236}">
                  <a16:creationId xmlns:a16="http://schemas.microsoft.com/office/drawing/2014/main" id="{614A7135-DC1B-4D6D-9A40-31A8204195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72976" y="5480075"/>
              <a:ext cx="1728031" cy="70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Łącznik prosty 81">
              <a:extLst>
                <a:ext uri="{FF2B5EF4-FFF2-40B4-BE49-F238E27FC236}">
                  <a16:creationId xmlns:a16="http://schemas.microsoft.com/office/drawing/2014/main" id="{60B97ACD-F43C-4A2F-B481-FC3C753D7149}"/>
                </a:ext>
              </a:extLst>
            </p:cNvPr>
            <p:cNvCxnSpPr>
              <a:cxnSpLocks/>
            </p:cNvCxnSpPr>
            <p:nvPr/>
          </p:nvCxnSpPr>
          <p:spPr>
            <a:xfrm>
              <a:off x="9472976" y="4425341"/>
              <a:ext cx="1685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pole tekstowe 82">
              <a:extLst>
                <a:ext uri="{FF2B5EF4-FFF2-40B4-BE49-F238E27FC236}">
                  <a16:creationId xmlns:a16="http://schemas.microsoft.com/office/drawing/2014/main" id="{3203225B-532C-40ED-B4EC-CE5902344F83}"/>
                </a:ext>
              </a:extLst>
            </p:cNvPr>
            <p:cNvSpPr txBox="1"/>
            <p:nvPr/>
          </p:nvSpPr>
          <p:spPr>
            <a:xfrm>
              <a:off x="8757756" y="6325449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j </a:t>
              </a:r>
              <a:r>
                <a:rPr lang="pl-PL" dirty="0"/>
                <a:t>= 0</a:t>
              </a:r>
              <a:endParaRPr lang="en-US" dirty="0"/>
            </a:p>
          </p:txBody>
        </p:sp>
        <p:sp>
          <p:nvSpPr>
            <p:cNvPr id="84" name="pole tekstowe 83">
              <a:extLst>
                <a:ext uri="{FF2B5EF4-FFF2-40B4-BE49-F238E27FC236}">
                  <a16:creationId xmlns:a16="http://schemas.microsoft.com/office/drawing/2014/main" id="{64372F5A-F62A-4C68-9ECF-D750B1325A9B}"/>
                </a:ext>
              </a:extLst>
            </p:cNvPr>
            <p:cNvSpPr txBox="1"/>
            <p:nvPr/>
          </p:nvSpPr>
          <p:spPr>
            <a:xfrm>
              <a:off x="8748839" y="5956117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j </a:t>
              </a:r>
              <a:r>
                <a:rPr lang="pl-PL" dirty="0"/>
                <a:t>= 1</a:t>
              </a:r>
              <a:endParaRPr lang="en-US" dirty="0"/>
            </a:p>
          </p:txBody>
        </p:sp>
        <p:sp>
          <p:nvSpPr>
            <p:cNvPr id="85" name="pole tekstowe 84">
              <a:extLst>
                <a:ext uri="{FF2B5EF4-FFF2-40B4-BE49-F238E27FC236}">
                  <a16:creationId xmlns:a16="http://schemas.microsoft.com/office/drawing/2014/main" id="{F2A3363A-7398-47ED-B2CE-7BD6D417006E}"/>
                </a:ext>
              </a:extLst>
            </p:cNvPr>
            <p:cNvSpPr txBox="1"/>
            <p:nvPr/>
          </p:nvSpPr>
          <p:spPr>
            <a:xfrm>
              <a:off x="8757756" y="5327522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j </a:t>
              </a:r>
              <a:r>
                <a:rPr lang="pl-PL" dirty="0"/>
                <a:t>= 2</a:t>
              </a:r>
              <a:endParaRPr lang="en-US" dirty="0"/>
            </a:p>
          </p:txBody>
        </p:sp>
        <p:sp>
          <p:nvSpPr>
            <p:cNvPr id="88" name="pole tekstowe 87">
              <a:extLst>
                <a:ext uri="{FF2B5EF4-FFF2-40B4-BE49-F238E27FC236}">
                  <a16:creationId xmlns:a16="http://schemas.microsoft.com/office/drawing/2014/main" id="{B442FAE8-78AC-41F0-BFC6-9FB94464187F}"/>
                </a:ext>
              </a:extLst>
            </p:cNvPr>
            <p:cNvSpPr txBox="1"/>
            <p:nvPr/>
          </p:nvSpPr>
          <p:spPr>
            <a:xfrm>
              <a:off x="8748838" y="4265294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j </a:t>
              </a:r>
              <a:r>
                <a:rPr lang="pl-PL" dirty="0"/>
                <a:t>= 3</a:t>
              </a:r>
              <a:endParaRPr lang="en-US" dirty="0"/>
            </a:p>
          </p:txBody>
        </p:sp>
        <p:cxnSp>
          <p:nvCxnSpPr>
            <p:cNvPr id="89" name="Łącznik prosty ze strzałką 88">
              <a:extLst>
                <a:ext uri="{FF2B5EF4-FFF2-40B4-BE49-F238E27FC236}">
                  <a16:creationId xmlns:a16="http://schemas.microsoft.com/office/drawing/2014/main" id="{0E8B71F8-AD00-474F-8214-2C7B814A50CD}"/>
                </a:ext>
              </a:extLst>
            </p:cNvPr>
            <p:cNvCxnSpPr/>
            <p:nvPr/>
          </p:nvCxnSpPr>
          <p:spPr>
            <a:xfrm flipV="1">
              <a:off x="10650382" y="6115738"/>
              <a:ext cx="0" cy="3519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Łącznik prosty ze strzałką 89">
              <a:extLst>
                <a:ext uri="{FF2B5EF4-FFF2-40B4-BE49-F238E27FC236}">
                  <a16:creationId xmlns:a16="http://schemas.microsoft.com/office/drawing/2014/main" id="{C56422D3-BC20-443C-9758-A970EABA96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5102" y="5487143"/>
              <a:ext cx="0" cy="60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Łącznik prosty ze strzałką 90">
              <a:extLst>
                <a:ext uri="{FF2B5EF4-FFF2-40B4-BE49-F238E27FC236}">
                  <a16:creationId xmlns:a16="http://schemas.microsoft.com/office/drawing/2014/main" id="{E6630005-2C7B-419E-86F0-E0376391A2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37502" y="4424915"/>
              <a:ext cx="0" cy="1055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pole tekstowe 91">
                  <a:extLst>
                    <a:ext uri="{FF2B5EF4-FFF2-40B4-BE49-F238E27FC236}">
                      <a16:creationId xmlns:a16="http://schemas.microsoft.com/office/drawing/2014/main" id="{C88D6B95-26D2-4F34-8773-F3C649AAE297}"/>
                    </a:ext>
                  </a:extLst>
                </p:cNvPr>
                <p:cNvSpPr txBox="1"/>
                <p:nvPr/>
              </p:nvSpPr>
              <p:spPr>
                <a:xfrm>
                  <a:off x="9753183" y="4722768"/>
                  <a:ext cx="11843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Δ</a:t>
                  </a:r>
                  <a:r>
                    <a:rPr lang="pl-PL" b="1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</a:t>
                  </a:r>
                  <a:r>
                    <a:rPr lang="pl-PL" b="1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2-3</a:t>
                  </a:r>
                  <a:r>
                    <a:rPr lang="pl-PL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</a:t>
                  </a:r>
                  <a:r>
                    <a:rPr lang="pl-PL" dirty="0"/>
                    <a:t>6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acc>
                    </m:oMath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69" name="pole tekstowe 68">
                  <a:extLst>
                    <a:ext uri="{FF2B5EF4-FFF2-40B4-BE49-F238E27FC236}">
                      <a16:creationId xmlns:a16="http://schemas.microsoft.com/office/drawing/2014/main" id="{758E4031-F3CA-4BB1-A2BE-F1F4200A2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3183" y="4722768"/>
                  <a:ext cx="1184317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4639" t="-13333" r="-22165" b="-26667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Prostokąt 92">
                  <a:extLst>
                    <a:ext uri="{FF2B5EF4-FFF2-40B4-BE49-F238E27FC236}">
                      <a16:creationId xmlns:a16="http://schemas.microsoft.com/office/drawing/2014/main" id="{38272B99-49E9-40AC-8C7D-F411FDD1366F}"/>
                    </a:ext>
                  </a:extLst>
                </p:cNvPr>
                <p:cNvSpPr/>
                <p:nvPr/>
              </p:nvSpPr>
              <p:spPr>
                <a:xfrm>
                  <a:off x="11198799" y="6225946"/>
                  <a:ext cx="6735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l-PL" i="1" dirty="0">
                      <a:solidFill>
                        <a:schemeClr val="tx1"/>
                      </a:solidFill>
                    </a:rPr>
                    <a:t>E</a:t>
                  </a:r>
                  <a14:m>
                    <m:oMath xmlns:m="http://schemas.openxmlformats.org/officeDocument/2006/math">
                      <m:r>
                        <a:rPr lang="pl-PL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pl-PL" dirty="0">
                      <a:solidFill>
                        <a:schemeClr val="tx1"/>
                      </a:solidFill>
                    </a:rPr>
                    <a:t>= 0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Prostokąt 69">
                  <a:extLst>
                    <a:ext uri="{FF2B5EF4-FFF2-40B4-BE49-F238E27FC236}">
                      <a16:creationId xmlns:a16="http://schemas.microsoft.com/office/drawing/2014/main" id="{6966EAA6-1D9C-429F-8F96-83A8D23FA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8799" y="6225946"/>
                  <a:ext cx="673582" cy="369332"/>
                </a:xfrm>
                <a:prstGeom prst="rect">
                  <a:avLst/>
                </a:prstGeom>
                <a:blipFill>
                  <a:blip r:embed="rId19"/>
                  <a:stretch>
                    <a:fillRect l="-7207" t="-8197" r="-7207" b="-24590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Prostokąt 93">
                  <a:extLst>
                    <a:ext uri="{FF2B5EF4-FFF2-40B4-BE49-F238E27FC236}">
                      <a16:creationId xmlns:a16="http://schemas.microsoft.com/office/drawing/2014/main" id="{4F36AD47-E554-463B-A97C-574EC8CA91F1}"/>
                    </a:ext>
                  </a:extLst>
                </p:cNvPr>
                <p:cNvSpPr/>
                <p:nvPr/>
              </p:nvSpPr>
              <p:spPr>
                <a:xfrm>
                  <a:off x="11191725" y="5908991"/>
                  <a:ext cx="878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l-PL" i="1" dirty="0">
                      <a:solidFill>
                        <a:schemeClr val="tx1"/>
                      </a:solidFill>
                    </a:rPr>
                    <a:t>E</a:t>
                  </a:r>
                  <a14:m>
                    <m:oMath xmlns:m="http://schemas.openxmlformats.org/officeDocument/2006/math">
                      <m:r>
                        <a:rPr lang="pl-PL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pl-PL" dirty="0">
                      <a:solidFill>
                        <a:schemeClr val="tx1"/>
                      </a:solidFill>
                    </a:rPr>
                    <a:t>= 2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acc>
                      <m:r>
                        <a:rPr lang="pl-PL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Prostokąt 70">
                  <a:extLst>
                    <a:ext uri="{FF2B5EF4-FFF2-40B4-BE49-F238E27FC236}">
                      <a16:creationId xmlns:a16="http://schemas.microsoft.com/office/drawing/2014/main" id="{013E2731-B874-4B05-B0A6-4FF9C191A4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1725" y="5908991"/>
                  <a:ext cx="878767" cy="369332"/>
                </a:xfrm>
                <a:prstGeom prst="rect">
                  <a:avLst/>
                </a:prstGeom>
                <a:blipFill>
                  <a:blip r:embed="rId20"/>
                  <a:stretch>
                    <a:fillRect l="-6250" t="-8197" r="-31250" b="-24590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Prostokąt 94">
                  <a:extLst>
                    <a:ext uri="{FF2B5EF4-FFF2-40B4-BE49-F238E27FC236}">
                      <a16:creationId xmlns:a16="http://schemas.microsoft.com/office/drawing/2014/main" id="{4449C4CA-75DA-4CD6-B9C7-67A69F81C89F}"/>
                    </a:ext>
                  </a:extLst>
                </p:cNvPr>
                <p:cNvSpPr/>
                <p:nvPr/>
              </p:nvSpPr>
              <p:spPr>
                <a:xfrm>
                  <a:off x="11171623" y="5272621"/>
                  <a:ext cx="878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l-PL" i="1" dirty="0">
                      <a:solidFill>
                        <a:schemeClr val="tx1"/>
                      </a:solidFill>
                    </a:rPr>
                    <a:t>E</a:t>
                  </a:r>
                  <a14:m>
                    <m:oMath xmlns:m="http://schemas.openxmlformats.org/officeDocument/2006/math">
                      <m:r>
                        <a:rPr lang="pl-PL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pl-PL" dirty="0">
                      <a:solidFill>
                        <a:schemeClr val="tx1"/>
                      </a:solidFill>
                    </a:rPr>
                    <a:t>= 6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acc>
                      <m:r>
                        <a:rPr lang="pl-PL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Prostokąt 71">
                  <a:extLst>
                    <a:ext uri="{FF2B5EF4-FFF2-40B4-BE49-F238E27FC236}">
                      <a16:creationId xmlns:a16="http://schemas.microsoft.com/office/drawing/2014/main" id="{3298FE53-142C-46CA-B6E8-9772711079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71623" y="5272621"/>
                  <a:ext cx="878767" cy="369332"/>
                </a:xfrm>
                <a:prstGeom prst="rect">
                  <a:avLst/>
                </a:prstGeom>
                <a:blipFill>
                  <a:blip r:embed="rId21"/>
                  <a:stretch>
                    <a:fillRect l="-6250" t="-9836" r="-31250" b="-24590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Prostokąt 95">
                  <a:extLst>
                    <a:ext uri="{FF2B5EF4-FFF2-40B4-BE49-F238E27FC236}">
                      <a16:creationId xmlns:a16="http://schemas.microsoft.com/office/drawing/2014/main" id="{579B33F4-528A-4F5B-B2E7-AEC44F12E4A4}"/>
                    </a:ext>
                  </a:extLst>
                </p:cNvPr>
                <p:cNvSpPr/>
                <p:nvPr/>
              </p:nvSpPr>
              <p:spPr>
                <a:xfrm>
                  <a:off x="11162705" y="4239479"/>
                  <a:ext cx="10486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l-PL" i="1" dirty="0">
                      <a:solidFill>
                        <a:schemeClr val="tx1"/>
                      </a:solidFill>
                    </a:rPr>
                    <a:t>E</a:t>
                  </a:r>
                  <a14:m>
                    <m:oMath xmlns:m="http://schemas.openxmlformats.org/officeDocument/2006/math">
                      <m:r>
                        <a:rPr lang="pl-PL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pl-PL" dirty="0">
                      <a:solidFill>
                        <a:schemeClr val="tx1"/>
                      </a:solidFill>
                    </a:rPr>
                    <a:t>= 12</a:t>
                  </a:r>
                  <a:r>
                    <a:rPr lang="pl-PL" b="1" dirty="0">
                      <a:solidFill>
                        <a:prstClr val="black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acc>
                      <m:r>
                        <a:rPr lang="pl-PL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Prostokąt 72">
                  <a:extLst>
                    <a:ext uri="{FF2B5EF4-FFF2-40B4-BE49-F238E27FC236}">
                      <a16:creationId xmlns:a16="http://schemas.microsoft.com/office/drawing/2014/main" id="{9CCE63EE-759C-4EFF-9605-1D124E212B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2705" y="4239479"/>
                  <a:ext cx="1048685" cy="369332"/>
                </a:xfrm>
                <a:prstGeom prst="rect">
                  <a:avLst/>
                </a:prstGeom>
                <a:blipFill>
                  <a:blip r:embed="rId22"/>
                  <a:stretch>
                    <a:fillRect l="-4651" t="-8197" r="-26163" b="-24590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pole tekstowe 98">
                  <a:extLst>
                    <a:ext uri="{FF2B5EF4-FFF2-40B4-BE49-F238E27FC236}">
                      <a16:creationId xmlns:a16="http://schemas.microsoft.com/office/drawing/2014/main" id="{46BCB33D-CE8B-4948-8E1A-B0DC57801027}"/>
                    </a:ext>
                  </a:extLst>
                </p:cNvPr>
                <p:cNvSpPr txBox="1"/>
                <p:nvPr/>
              </p:nvSpPr>
              <p:spPr>
                <a:xfrm>
                  <a:off x="9657720" y="5594951"/>
                  <a:ext cx="13157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Δ</a:t>
                  </a:r>
                  <a:r>
                    <a:rPr lang="pl-PL" b="1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</a:t>
                  </a:r>
                  <a:r>
                    <a:rPr lang="pl-PL" b="1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1-2</a:t>
                  </a:r>
                  <a:r>
                    <a:rPr lang="pl-PL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</a:t>
                  </a:r>
                  <a:r>
                    <a:rPr lang="pl-PL" dirty="0"/>
                    <a:t>4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acc>
                    </m:oMath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74" name="pole tekstowe 73">
                  <a:extLst>
                    <a:ext uri="{FF2B5EF4-FFF2-40B4-BE49-F238E27FC236}">
                      <a16:creationId xmlns:a16="http://schemas.microsoft.com/office/drawing/2014/main" id="{78E2DD27-9532-4337-8162-EC8D9F922B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7720" y="5594951"/>
                  <a:ext cx="1315792" cy="369332"/>
                </a:xfrm>
                <a:prstGeom prst="rect">
                  <a:avLst/>
                </a:prstGeom>
                <a:blipFill>
                  <a:blip r:embed="rId23"/>
                  <a:stretch>
                    <a:fillRect l="-3704" t="-13333" r="-10185" b="-26667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pole tekstowe 99">
                  <a:extLst>
                    <a:ext uri="{FF2B5EF4-FFF2-40B4-BE49-F238E27FC236}">
                      <a16:creationId xmlns:a16="http://schemas.microsoft.com/office/drawing/2014/main" id="{3531F542-4287-4BA4-ADD4-B29679525000}"/>
                    </a:ext>
                  </a:extLst>
                </p:cNvPr>
                <p:cNvSpPr txBox="1"/>
                <p:nvPr/>
              </p:nvSpPr>
              <p:spPr>
                <a:xfrm>
                  <a:off x="9482410" y="6105050"/>
                  <a:ext cx="14911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Δ</a:t>
                  </a:r>
                  <a:r>
                    <a:rPr lang="pl-PL" b="1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</a:t>
                  </a:r>
                  <a:r>
                    <a:rPr lang="pl-PL" b="1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0-1</a:t>
                  </a:r>
                  <a:r>
                    <a:rPr lang="pl-PL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</a:t>
                  </a:r>
                  <a:r>
                    <a:rPr lang="pl-PL" dirty="0"/>
                    <a:t>2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</m:e>
                      </m:acc>
                    </m:oMath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75" name="pole tekstowe 74">
                  <a:extLst>
                    <a:ext uri="{FF2B5EF4-FFF2-40B4-BE49-F238E27FC236}">
                      <a16:creationId xmlns:a16="http://schemas.microsoft.com/office/drawing/2014/main" id="{3E6C9FB3-C9A1-4738-AAFF-14475483F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2410" y="6105050"/>
                  <a:ext cx="1491102" cy="369332"/>
                </a:xfrm>
                <a:prstGeom prst="rect">
                  <a:avLst/>
                </a:prstGeom>
                <a:blipFill>
                  <a:blip r:embed="rId24"/>
                  <a:stretch>
                    <a:fillRect l="-3689" t="-11475" b="-24590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ED84617-2592-4A91-921C-6C86C10E941D}"/>
              </a:ext>
            </a:extLst>
          </p:cNvPr>
          <p:cNvSpPr txBox="1"/>
          <p:nvPr/>
        </p:nvSpPr>
        <p:spPr>
          <a:xfrm>
            <a:off x="4324006" y="200114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widmo</a:t>
            </a:r>
            <a:endParaRPr lang="en-GB" dirty="0"/>
          </a:p>
        </p:txBody>
      </p:sp>
      <p:sp>
        <p:nvSpPr>
          <p:cNvPr id="101" name="pole tekstowe 100">
            <a:extLst>
              <a:ext uri="{FF2B5EF4-FFF2-40B4-BE49-F238E27FC236}">
                <a16:creationId xmlns:a16="http://schemas.microsoft.com/office/drawing/2014/main" id="{9EFAEB7A-BF8D-4661-91F8-8AD1D42C7A2C}"/>
              </a:ext>
            </a:extLst>
          </p:cNvPr>
          <p:cNvSpPr txBox="1"/>
          <p:nvPr/>
        </p:nvSpPr>
        <p:spPr>
          <a:xfrm>
            <a:off x="4235360" y="4898840"/>
            <a:ext cx="18386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widmo</a:t>
            </a:r>
          </a:p>
          <a:p>
            <a:r>
              <a:rPr lang="pl-PL" sz="1200" dirty="0"/>
              <a:t>(najczęściej przedstawiane</a:t>
            </a:r>
          </a:p>
          <a:p>
            <a:r>
              <a:rPr lang="pl-PL" sz="1200" dirty="0"/>
              <a:t>jako </a:t>
            </a:r>
            <a:r>
              <a:rPr lang="pl-PL" sz="1200" dirty="0" err="1"/>
              <a:t>transmitacja</a:t>
            </a:r>
            <a:r>
              <a:rPr lang="pl-PL" sz="1200" dirty="0"/>
              <a:t>)</a:t>
            </a:r>
            <a:endParaRPr lang="en-GB" sz="1200" dirty="0"/>
          </a:p>
        </p:txBody>
      </p:sp>
      <p:sp>
        <p:nvSpPr>
          <p:cNvPr id="102" name="pole tekstowe 101">
            <a:extLst>
              <a:ext uri="{FF2B5EF4-FFF2-40B4-BE49-F238E27FC236}">
                <a16:creationId xmlns:a16="http://schemas.microsoft.com/office/drawing/2014/main" id="{EEBBD8B4-65C7-4BB1-8333-217013EA49E7}"/>
              </a:ext>
            </a:extLst>
          </p:cNvPr>
          <p:cNvSpPr txBox="1"/>
          <p:nvPr/>
        </p:nvSpPr>
        <p:spPr>
          <a:xfrm>
            <a:off x="11361323" y="1779233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widmo</a:t>
            </a:r>
            <a:endParaRPr lang="en-GB" dirty="0"/>
          </a:p>
        </p:txBody>
      </p:sp>
      <p:grpSp>
        <p:nvGrpSpPr>
          <p:cNvPr id="104" name="Grupa 103">
            <a:extLst>
              <a:ext uri="{FF2B5EF4-FFF2-40B4-BE49-F238E27FC236}">
                <a16:creationId xmlns:a16="http://schemas.microsoft.com/office/drawing/2014/main" id="{2ACAC3ED-2426-4BAC-86B0-919776534704}"/>
              </a:ext>
            </a:extLst>
          </p:cNvPr>
          <p:cNvGrpSpPr/>
          <p:nvPr/>
        </p:nvGrpSpPr>
        <p:grpSpPr>
          <a:xfrm>
            <a:off x="1229762" y="5000807"/>
            <a:ext cx="1760993" cy="861873"/>
            <a:chOff x="9526767" y="1850653"/>
            <a:chExt cx="1760993" cy="861873"/>
          </a:xfrm>
        </p:grpSpPr>
        <p:cxnSp>
          <p:nvCxnSpPr>
            <p:cNvPr id="105" name="Łącznik prosty 104">
              <a:extLst>
                <a:ext uri="{FF2B5EF4-FFF2-40B4-BE49-F238E27FC236}">
                  <a16:creationId xmlns:a16="http://schemas.microsoft.com/office/drawing/2014/main" id="{DA3BD91B-291E-47C1-829E-7ABCB728B20F}"/>
                </a:ext>
              </a:extLst>
            </p:cNvPr>
            <p:cNvCxnSpPr/>
            <p:nvPr/>
          </p:nvCxnSpPr>
          <p:spPr>
            <a:xfrm>
              <a:off x="10220960" y="2498302"/>
              <a:ext cx="10668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Łącznik prosty 105">
              <a:extLst>
                <a:ext uri="{FF2B5EF4-FFF2-40B4-BE49-F238E27FC236}">
                  <a16:creationId xmlns:a16="http://schemas.microsoft.com/office/drawing/2014/main" id="{736FEA43-8863-4A37-9F88-691354668B86}"/>
                </a:ext>
              </a:extLst>
            </p:cNvPr>
            <p:cNvCxnSpPr/>
            <p:nvPr/>
          </p:nvCxnSpPr>
          <p:spPr>
            <a:xfrm>
              <a:off x="10180320" y="2042160"/>
              <a:ext cx="110744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pole tekstowe 106">
              <a:extLst>
                <a:ext uri="{FF2B5EF4-FFF2-40B4-BE49-F238E27FC236}">
                  <a16:creationId xmlns:a16="http://schemas.microsoft.com/office/drawing/2014/main" id="{863C4D51-D5EE-4025-9058-4E08DE0BC092}"/>
                </a:ext>
              </a:extLst>
            </p:cNvPr>
            <p:cNvSpPr txBox="1"/>
            <p:nvPr/>
          </p:nvSpPr>
          <p:spPr>
            <a:xfrm>
              <a:off x="9526767" y="2343194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v = 0</a:t>
              </a:r>
            </a:p>
          </p:txBody>
        </p:sp>
        <p:sp>
          <p:nvSpPr>
            <p:cNvPr id="108" name="pole tekstowe 107">
              <a:extLst>
                <a:ext uri="{FF2B5EF4-FFF2-40B4-BE49-F238E27FC236}">
                  <a16:creationId xmlns:a16="http://schemas.microsoft.com/office/drawing/2014/main" id="{B577F1CF-BF5D-4386-9D68-4271E8B7C99F}"/>
                </a:ext>
              </a:extLst>
            </p:cNvPr>
            <p:cNvSpPr txBox="1"/>
            <p:nvPr/>
          </p:nvSpPr>
          <p:spPr>
            <a:xfrm>
              <a:off x="9526767" y="1850653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v = 1</a:t>
              </a:r>
            </a:p>
          </p:txBody>
        </p:sp>
      </p:grpSp>
      <p:sp>
        <p:nvSpPr>
          <p:cNvPr id="109" name="Prostokąt 108">
            <a:extLst>
              <a:ext uri="{FF2B5EF4-FFF2-40B4-BE49-F238E27FC236}">
                <a16:creationId xmlns:a16="http://schemas.microsoft.com/office/drawing/2014/main" id="{5FF0B0C9-AE19-40E9-BA30-1CBF4868CFD3}"/>
              </a:ext>
            </a:extLst>
          </p:cNvPr>
          <p:cNvSpPr/>
          <p:nvPr/>
        </p:nvSpPr>
        <p:spPr>
          <a:xfrm>
            <a:off x="2872197" y="5240541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pl-PL" b="1" dirty="0">
                <a:latin typeface="Cambria Math" panose="02040503050406030204" pitchFamily="18" charset="0"/>
                <a:ea typeface="Cambria Math" panose="02040503050406030204" pitchFamily="18" charset="0"/>
              </a:rPr>
              <a:t> E </a:t>
            </a:r>
            <a:endParaRPr lang="pl-PL" dirty="0"/>
          </a:p>
        </p:txBody>
      </p:sp>
      <p:cxnSp>
        <p:nvCxnSpPr>
          <p:cNvPr id="110" name="Łącznik prosty 109">
            <a:extLst>
              <a:ext uri="{FF2B5EF4-FFF2-40B4-BE49-F238E27FC236}">
                <a16:creationId xmlns:a16="http://schemas.microsoft.com/office/drawing/2014/main" id="{2D458572-8BE5-421B-BD6B-C97F622C8F05}"/>
              </a:ext>
            </a:extLst>
          </p:cNvPr>
          <p:cNvCxnSpPr/>
          <p:nvPr/>
        </p:nvCxnSpPr>
        <p:spPr>
          <a:xfrm>
            <a:off x="2786906" y="5192313"/>
            <a:ext cx="0" cy="445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Łącznik prosty ze strzałką 147">
            <a:extLst>
              <a:ext uri="{FF2B5EF4-FFF2-40B4-BE49-F238E27FC236}">
                <a16:creationId xmlns:a16="http://schemas.microsoft.com/office/drawing/2014/main" id="{63268B23-7AA5-4ACD-8685-6CFE483AE101}"/>
              </a:ext>
            </a:extLst>
          </p:cNvPr>
          <p:cNvCxnSpPr>
            <a:cxnSpLocks/>
          </p:cNvCxnSpPr>
          <p:nvPr/>
        </p:nvCxnSpPr>
        <p:spPr>
          <a:xfrm flipV="1">
            <a:off x="2464459" y="1637203"/>
            <a:ext cx="26" cy="753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Łącznik prosty 148">
            <a:extLst>
              <a:ext uri="{FF2B5EF4-FFF2-40B4-BE49-F238E27FC236}">
                <a16:creationId xmlns:a16="http://schemas.microsoft.com/office/drawing/2014/main" id="{2595E00F-095C-4060-BDD0-F5E5F5A81A6F}"/>
              </a:ext>
            </a:extLst>
          </p:cNvPr>
          <p:cNvCxnSpPr/>
          <p:nvPr/>
        </p:nvCxnSpPr>
        <p:spPr>
          <a:xfrm flipV="1">
            <a:off x="1359043" y="3254279"/>
            <a:ext cx="1604703" cy="115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Łącznik prosty 149">
            <a:extLst>
              <a:ext uri="{FF2B5EF4-FFF2-40B4-BE49-F238E27FC236}">
                <a16:creationId xmlns:a16="http://schemas.microsoft.com/office/drawing/2014/main" id="{CDC0F666-8E80-4BCA-9EEE-B077FAD96EF1}"/>
              </a:ext>
            </a:extLst>
          </p:cNvPr>
          <p:cNvCxnSpPr/>
          <p:nvPr/>
        </p:nvCxnSpPr>
        <p:spPr>
          <a:xfrm flipV="1">
            <a:off x="1359043" y="2940393"/>
            <a:ext cx="1604703" cy="115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Łącznik prosty 150">
            <a:extLst>
              <a:ext uri="{FF2B5EF4-FFF2-40B4-BE49-F238E27FC236}">
                <a16:creationId xmlns:a16="http://schemas.microsoft.com/office/drawing/2014/main" id="{CC7CE1CB-D0F2-40E3-B359-EFCECB7FA70D}"/>
              </a:ext>
            </a:extLst>
          </p:cNvPr>
          <p:cNvCxnSpPr/>
          <p:nvPr/>
        </p:nvCxnSpPr>
        <p:spPr>
          <a:xfrm flipV="1">
            <a:off x="1359043" y="2419036"/>
            <a:ext cx="1604703" cy="115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Łącznik prosty 151">
            <a:extLst>
              <a:ext uri="{FF2B5EF4-FFF2-40B4-BE49-F238E27FC236}">
                <a16:creationId xmlns:a16="http://schemas.microsoft.com/office/drawing/2014/main" id="{7226AC0C-8A65-4371-8929-F0538BBCB3FB}"/>
              </a:ext>
            </a:extLst>
          </p:cNvPr>
          <p:cNvCxnSpPr/>
          <p:nvPr/>
        </p:nvCxnSpPr>
        <p:spPr>
          <a:xfrm flipV="1">
            <a:off x="1359043" y="1650176"/>
            <a:ext cx="1604703" cy="115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Łącznik prosty ze strzałką 152">
            <a:extLst>
              <a:ext uri="{FF2B5EF4-FFF2-40B4-BE49-F238E27FC236}">
                <a16:creationId xmlns:a16="http://schemas.microsoft.com/office/drawing/2014/main" id="{6746519F-813A-45C9-AB5C-6035199358A8}"/>
              </a:ext>
            </a:extLst>
          </p:cNvPr>
          <p:cNvCxnSpPr/>
          <p:nvPr/>
        </p:nvCxnSpPr>
        <p:spPr>
          <a:xfrm flipV="1">
            <a:off x="1865502" y="3154839"/>
            <a:ext cx="0" cy="19887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Łącznik prosty ze strzałką 153">
            <a:extLst>
              <a:ext uri="{FF2B5EF4-FFF2-40B4-BE49-F238E27FC236}">
                <a16:creationId xmlns:a16="http://schemas.microsoft.com/office/drawing/2014/main" id="{B939C658-5CBD-460E-94CA-41E43A5F8ECA}"/>
              </a:ext>
            </a:extLst>
          </p:cNvPr>
          <p:cNvCxnSpPr/>
          <p:nvPr/>
        </p:nvCxnSpPr>
        <p:spPr>
          <a:xfrm flipV="1">
            <a:off x="1960466" y="3175311"/>
            <a:ext cx="0" cy="19887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Łącznik prosty ze strzałką 154">
            <a:extLst>
              <a:ext uri="{FF2B5EF4-FFF2-40B4-BE49-F238E27FC236}">
                <a16:creationId xmlns:a16="http://schemas.microsoft.com/office/drawing/2014/main" id="{CFBF8C18-5722-41D1-9376-977491AE8109}"/>
              </a:ext>
            </a:extLst>
          </p:cNvPr>
          <p:cNvCxnSpPr/>
          <p:nvPr/>
        </p:nvCxnSpPr>
        <p:spPr>
          <a:xfrm flipV="1">
            <a:off x="1865502" y="2832013"/>
            <a:ext cx="0" cy="19887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Łącznik prosty ze strzałką 155">
            <a:extLst>
              <a:ext uri="{FF2B5EF4-FFF2-40B4-BE49-F238E27FC236}">
                <a16:creationId xmlns:a16="http://schemas.microsoft.com/office/drawing/2014/main" id="{8BD6BFB2-29BD-4D54-AF5D-075542950F1E}"/>
              </a:ext>
            </a:extLst>
          </p:cNvPr>
          <p:cNvCxnSpPr/>
          <p:nvPr/>
        </p:nvCxnSpPr>
        <p:spPr>
          <a:xfrm flipV="1">
            <a:off x="1960466" y="2852484"/>
            <a:ext cx="0" cy="19887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Łącznik prosty ze strzałką 156">
            <a:extLst>
              <a:ext uri="{FF2B5EF4-FFF2-40B4-BE49-F238E27FC236}">
                <a16:creationId xmlns:a16="http://schemas.microsoft.com/office/drawing/2014/main" id="{878DABE1-22A6-4F80-A854-B5C97A7DC8A8}"/>
              </a:ext>
            </a:extLst>
          </p:cNvPr>
          <p:cNvCxnSpPr/>
          <p:nvPr/>
        </p:nvCxnSpPr>
        <p:spPr>
          <a:xfrm flipV="1">
            <a:off x="1860442" y="2310655"/>
            <a:ext cx="0" cy="19887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Łącznik prosty ze strzałką 157">
            <a:extLst>
              <a:ext uri="{FF2B5EF4-FFF2-40B4-BE49-F238E27FC236}">
                <a16:creationId xmlns:a16="http://schemas.microsoft.com/office/drawing/2014/main" id="{35A69B9D-91F7-4B25-A47C-D533558AA309}"/>
              </a:ext>
            </a:extLst>
          </p:cNvPr>
          <p:cNvCxnSpPr/>
          <p:nvPr/>
        </p:nvCxnSpPr>
        <p:spPr>
          <a:xfrm flipV="1">
            <a:off x="1954273" y="2331127"/>
            <a:ext cx="0" cy="19887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pole tekstowe 158">
            <a:extLst>
              <a:ext uri="{FF2B5EF4-FFF2-40B4-BE49-F238E27FC236}">
                <a16:creationId xmlns:a16="http://schemas.microsoft.com/office/drawing/2014/main" id="{705DF8FC-2D0F-42AE-AAEC-E7FB4DA57923}"/>
              </a:ext>
            </a:extLst>
          </p:cNvPr>
          <p:cNvSpPr txBox="1"/>
          <p:nvPr/>
        </p:nvSpPr>
        <p:spPr>
          <a:xfrm>
            <a:off x="2963746" y="3125513"/>
            <a:ext cx="401746" cy="228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n = 1</a:t>
            </a:r>
          </a:p>
        </p:txBody>
      </p:sp>
      <p:sp>
        <p:nvSpPr>
          <p:cNvPr id="160" name="pole tekstowe 159">
            <a:extLst>
              <a:ext uri="{FF2B5EF4-FFF2-40B4-BE49-F238E27FC236}">
                <a16:creationId xmlns:a16="http://schemas.microsoft.com/office/drawing/2014/main" id="{E757867E-A4B3-4BB3-AFC8-1600E1604478}"/>
              </a:ext>
            </a:extLst>
          </p:cNvPr>
          <p:cNvSpPr txBox="1"/>
          <p:nvPr/>
        </p:nvSpPr>
        <p:spPr>
          <a:xfrm>
            <a:off x="2963746" y="2832056"/>
            <a:ext cx="402745" cy="228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n = 2</a:t>
            </a:r>
          </a:p>
        </p:txBody>
      </p:sp>
      <p:sp>
        <p:nvSpPr>
          <p:cNvPr id="161" name="pole tekstowe 160">
            <a:extLst>
              <a:ext uri="{FF2B5EF4-FFF2-40B4-BE49-F238E27FC236}">
                <a16:creationId xmlns:a16="http://schemas.microsoft.com/office/drawing/2014/main" id="{4F2EAFDD-AC25-4E40-AA2C-FD25429297E9}"/>
              </a:ext>
            </a:extLst>
          </p:cNvPr>
          <p:cNvSpPr txBox="1"/>
          <p:nvPr/>
        </p:nvSpPr>
        <p:spPr>
          <a:xfrm>
            <a:off x="2954764" y="2304933"/>
            <a:ext cx="402745" cy="228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n = 3</a:t>
            </a:r>
          </a:p>
        </p:txBody>
      </p:sp>
      <p:sp>
        <p:nvSpPr>
          <p:cNvPr id="162" name="pole tekstowe 161">
            <a:extLst>
              <a:ext uri="{FF2B5EF4-FFF2-40B4-BE49-F238E27FC236}">
                <a16:creationId xmlns:a16="http://schemas.microsoft.com/office/drawing/2014/main" id="{4EA0E1FC-CA5C-4575-A7BB-F8CDA980E9C8}"/>
              </a:ext>
            </a:extLst>
          </p:cNvPr>
          <p:cNvSpPr txBox="1"/>
          <p:nvPr/>
        </p:nvSpPr>
        <p:spPr>
          <a:xfrm>
            <a:off x="2963746" y="1528044"/>
            <a:ext cx="402745" cy="228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n = 4</a:t>
            </a:r>
          </a:p>
        </p:txBody>
      </p:sp>
      <p:cxnSp>
        <p:nvCxnSpPr>
          <p:cNvPr id="163" name="Łącznik prosty ze strzałką 162">
            <a:extLst>
              <a:ext uri="{FF2B5EF4-FFF2-40B4-BE49-F238E27FC236}">
                <a16:creationId xmlns:a16="http://schemas.microsoft.com/office/drawing/2014/main" id="{5CE10749-C95D-4848-9000-F78AFBBF6327}"/>
              </a:ext>
            </a:extLst>
          </p:cNvPr>
          <p:cNvCxnSpPr/>
          <p:nvPr/>
        </p:nvCxnSpPr>
        <p:spPr>
          <a:xfrm flipH="1" flipV="1">
            <a:off x="1043005" y="1435750"/>
            <a:ext cx="21368" cy="191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pole tekstowe 163">
            <a:extLst>
              <a:ext uri="{FF2B5EF4-FFF2-40B4-BE49-F238E27FC236}">
                <a16:creationId xmlns:a16="http://schemas.microsoft.com/office/drawing/2014/main" id="{DD5DB09C-A2DF-4002-B4BD-6CA61DF9F7D4}"/>
              </a:ext>
            </a:extLst>
          </p:cNvPr>
          <p:cNvSpPr txBox="1"/>
          <p:nvPr/>
        </p:nvSpPr>
        <p:spPr>
          <a:xfrm>
            <a:off x="771327" y="1460858"/>
            <a:ext cx="208964" cy="2852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E</a:t>
            </a:r>
          </a:p>
        </p:txBody>
      </p:sp>
      <p:sp>
        <p:nvSpPr>
          <p:cNvPr id="77" name="pole tekstowe 76">
            <a:extLst>
              <a:ext uri="{FF2B5EF4-FFF2-40B4-BE49-F238E27FC236}">
                <a16:creationId xmlns:a16="http://schemas.microsoft.com/office/drawing/2014/main" id="{C866EE86-D669-499C-BABB-CA2708CCF200}"/>
              </a:ext>
            </a:extLst>
          </p:cNvPr>
          <p:cNvSpPr txBox="1"/>
          <p:nvPr/>
        </p:nvSpPr>
        <p:spPr>
          <a:xfrm>
            <a:off x="6833643" y="3907337"/>
            <a:ext cx="179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IV. Atom wodoru</a:t>
            </a:r>
          </a:p>
        </p:txBody>
      </p:sp>
      <p:pic>
        <p:nvPicPr>
          <p:cNvPr id="86" name="Obraz 85" descr="Obraz zawierający komputer, zegar&#10;&#10;Opis wygenerowany automatycznie">
            <a:extLst>
              <a:ext uri="{FF2B5EF4-FFF2-40B4-BE49-F238E27FC236}">
                <a16:creationId xmlns:a16="http://schemas.microsoft.com/office/drawing/2014/main" id="{92595E2E-CF8F-4F53-B08A-C1A560B3873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612" y="3938455"/>
            <a:ext cx="2568419" cy="2919545"/>
          </a:xfrm>
          <a:prstGeom prst="rect">
            <a:avLst/>
          </a:prstGeom>
        </p:spPr>
      </p:pic>
      <p:pic>
        <p:nvPicPr>
          <p:cNvPr id="87" name="Obraz 86" descr="Obraz zawierający jasne, zegar&#10;&#10;Opis wygenerowany automatycznie">
            <a:extLst>
              <a:ext uri="{FF2B5EF4-FFF2-40B4-BE49-F238E27FC236}">
                <a16:creationId xmlns:a16="http://schemas.microsoft.com/office/drawing/2014/main" id="{7DED585C-5F13-4AE8-83C3-34853BF21C4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08" y="4854277"/>
            <a:ext cx="2803787" cy="112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82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rostokąt 106">
            <a:extLst>
              <a:ext uri="{FF2B5EF4-FFF2-40B4-BE49-F238E27FC236}">
                <a16:creationId xmlns:a16="http://schemas.microsoft.com/office/drawing/2014/main" id="{A3AFB7DF-D8D9-4B0A-AECB-F1742F8BB146}"/>
              </a:ext>
            </a:extLst>
          </p:cNvPr>
          <p:cNvSpPr/>
          <p:nvPr/>
        </p:nvSpPr>
        <p:spPr>
          <a:xfrm>
            <a:off x="7085428" y="-17116"/>
            <a:ext cx="5102422" cy="5909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C531771-72A7-4F32-A789-C4AEA0F6F158}"/>
              </a:ext>
            </a:extLst>
          </p:cNvPr>
          <p:cNvSpPr txBox="1"/>
          <p:nvPr/>
        </p:nvSpPr>
        <p:spPr>
          <a:xfrm>
            <a:off x="7129571" y="81448"/>
            <a:ext cx="497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Różnice energii pomiędzy poziomami - przejścia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65B149F-1122-4A5B-8931-0ABCC51B69C5}"/>
              </a:ext>
            </a:extLst>
          </p:cNvPr>
          <p:cNvSpPr txBox="1"/>
          <p:nvPr/>
        </p:nvSpPr>
        <p:spPr>
          <a:xfrm>
            <a:off x="703713" y="686152"/>
            <a:ext cx="301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I. Cząstka w studni potencjału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7F08982-07A1-4EBF-99D2-C33A71055D92}"/>
              </a:ext>
            </a:extLst>
          </p:cNvPr>
          <p:cNvSpPr txBox="1"/>
          <p:nvPr/>
        </p:nvSpPr>
        <p:spPr>
          <a:xfrm>
            <a:off x="929321" y="3453670"/>
            <a:ext cx="260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II. Oscylator harmoniczny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7B1A676-9038-4A10-9A7B-C983D58CE47E}"/>
              </a:ext>
            </a:extLst>
          </p:cNvPr>
          <p:cNvSpPr txBox="1"/>
          <p:nvPr/>
        </p:nvSpPr>
        <p:spPr>
          <a:xfrm>
            <a:off x="6222738" y="1030571"/>
            <a:ext cx="202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III. Rotator sztywny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Prostokąt 75">
                <a:extLst>
                  <a:ext uri="{FF2B5EF4-FFF2-40B4-BE49-F238E27FC236}">
                    <a16:creationId xmlns:a16="http://schemas.microsoft.com/office/drawing/2014/main" id="{9D18C9BD-447C-4373-AC23-D1FEF04AC877}"/>
                  </a:ext>
                </a:extLst>
              </p:cNvPr>
              <p:cNvSpPr/>
              <p:nvPr/>
            </p:nvSpPr>
            <p:spPr>
              <a:xfrm>
                <a:off x="1233718" y="1723017"/>
                <a:ext cx="1846980" cy="72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28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sz="2800" b="1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pl-PL" sz="28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pl-PL" sz="2800" b="1" i="1" baseline="30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pl-PL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pl-PL" sz="2800" b="1" i="1" baseline="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pl-PL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pl-PL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pl-PL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  <m:r>
                          <a:rPr lang="pl-PL" sz="2800" b="1" i="1" baseline="30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l-PL" sz="28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pl-PL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l-PL" sz="28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Prostokąt 75">
                <a:extLst>
                  <a:ext uri="{FF2B5EF4-FFF2-40B4-BE49-F238E27FC236}">
                    <a16:creationId xmlns:a16="http://schemas.microsoft.com/office/drawing/2014/main" id="{9D18C9BD-447C-4373-AC23-D1FEF04AC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718" y="1723017"/>
                <a:ext cx="1846980" cy="721288"/>
              </a:xfrm>
              <a:prstGeom prst="rect">
                <a:avLst/>
              </a:prstGeom>
              <a:blipFill>
                <a:blip r:embed="rId2"/>
                <a:stretch>
                  <a:fillRect l="-6601" b="-84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pole tekstowe 76">
                <a:extLst>
                  <a:ext uri="{FF2B5EF4-FFF2-40B4-BE49-F238E27FC236}">
                    <a16:creationId xmlns:a16="http://schemas.microsoft.com/office/drawing/2014/main" id="{2F07BE52-1D4A-42C4-B027-1958FD063486}"/>
                  </a:ext>
                </a:extLst>
              </p:cNvPr>
              <p:cNvSpPr txBox="1"/>
              <p:nvPr/>
            </p:nvSpPr>
            <p:spPr>
              <a:xfrm>
                <a:off x="1058907" y="4447657"/>
                <a:ext cx="2387000" cy="969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i="1" dirty="0">
                    <a:solidFill>
                      <a:srgbClr val="FF0000"/>
                    </a:solidFill>
                  </a:rPr>
                  <a:t>E</a:t>
                </a:r>
                <a:r>
                  <a:rPr lang="pl-PL" sz="2800" baseline="-25000" dirty="0">
                    <a:solidFill>
                      <a:srgbClr val="FF0000"/>
                    </a:solidFill>
                  </a:rPr>
                  <a:t>v</a:t>
                </a:r>
                <a:r>
                  <a:rPr lang="pl-PL" sz="2800" dirty="0">
                    <a:solidFill>
                      <a:srgbClr val="FF0000"/>
                    </a:solidFill>
                  </a:rPr>
                  <a:t> = (v+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l-PL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pl-PL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ħ</m:t>
                    </m:r>
                    <m:rad>
                      <m:radPr>
                        <m:degHide m:val="on"/>
                        <m:ctrlPr>
                          <a:rPr lang="pl-P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pl-PL" sz="28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pole tekstowe 76">
                <a:extLst>
                  <a:ext uri="{FF2B5EF4-FFF2-40B4-BE49-F238E27FC236}">
                    <a16:creationId xmlns:a16="http://schemas.microsoft.com/office/drawing/2014/main" id="{2F07BE52-1D4A-42C4-B027-1958FD063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907" y="4447657"/>
                <a:ext cx="2387000" cy="969176"/>
              </a:xfrm>
              <a:prstGeom prst="rect">
                <a:avLst/>
              </a:prstGeom>
              <a:blipFill>
                <a:blip r:embed="rId3"/>
                <a:stretch>
                  <a:fillRect l="-537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pole tekstowe 77">
                <a:extLst>
                  <a:ext uri="{FF2B5EF4-FFF2-40B4-BE49-F238E27FC236}">
                    <a16:creationId xmlns:a16="http://schemas.microsoft.com/office/drawing/2014/main" id="{8BAFFC67-65A4-47F2-89B1-43972A06F282}"/>
                  </a:ext>
                </a:extLst>
              </p:cNvPr>
              <p:cNvSpPr txBox="1"/>
              <p:nvPr/>
            </p:nvSpPr>
            <p:spPr>
              <a:xfrm>
                <a:off x="2359508" y="5538316"/>
                <a:ext cx="1891672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  <m:r>
                          <a:rPr lang="pl-P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l-PL" sz="2400" dirty="0">
                    <a:solidFill>
                      <a:schemeClr val="tx1"/>
                    </a:solidFill>
                  </a:rPr>
                  <a:t> = 1</a:t>
                </a:r>
                <a14:m>
                  <m:oMath xmlns:m="http://schemas.openxmlformats.org/officeDocument/2006/math">
                    <m:r>
                      <a:rPr lang="pl-PL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303</m:t>
                    </m:r>
                    <m:rad>
                      <m:radPr>
                        <m:degHide m:val="on"/>
                        <m:ctrlPr>
                          <a:rPr lang="pl-PL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pl-PL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pl-PL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pole tekstowe 77">
                <a:extLst>
                  <a:ext uri="{FF2B5EF4-FFF2-40B4-BE49-F238E27FC236}">
                    <a16:creationId xmlns:a16="http://schemas.microsoft.com/office/drawing/2014/main" id="{8BAFFC67-65A4-47F2-89B1-43972A06F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508" y="5538316"/>
                <a:ext cx="1891672" cy="843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pole tekstowe 78">
            <a:extLst>
              <a:ext uri="{FF2B5EF4-FFF2-40B4-BE49-F238E27FC236}">
                <a16:creationId xmlns:a16="http://schemas.microsoft.com/office/drawing/2014/main" id="{54F67F56-7A35-43A2-8634-864703B403FD}"/>
              </a:ext>
            </a:extLst>
          </p:cNvPr>
          <p:cNvSpPr txBox="1"/>
          <p:nvPr/>
        </p:nvSpPr>
        <p:spPr>
          <a:xfrm>
            <a:off x="510282" y="1360218"/>
            <a:ext cx="3895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Długość cząsteczki (układy p-sprzężone)</a:t>
            </a:r>
            <a:endParaRPr lang="en-GB" dirty="0"/>
          </a:p>
        </p:txBody>
      </p:sp>
      <p:sp>
        <p:nvSpPr>
          <p:cNvPr id="80" name="pole tekstowe 79">
            <a:extLst>
              <a:ext uri="{FF2B5EF4-FFF2-40B4-BE49-F238E27FC236}">
                <a16:creationId xmlns:a16="http://schemas.microsoft.com/office/drawing/2014/main" id="{130EC774-858C-4401-BA20-F8A84451CE7A}"/>
              </a:ext>
            </a:extLst>
          </p:cNvPr>
          <p:cNvSpPr txBox="1"/>
          <p:nvPr/>
        </p:nvSpPr>
        <p:spPr>
          <a:xfrm>
            <a:off x="723228" y="3845259"/>
            <a:ext cx="294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Stała siłowa wiązania </a:t>
            </a:r>
          </a:p>
          <a:p>
            <a:pPr algn="ctr"/>
            <a:r>
              <a:rPr lang="pl-PL" dirty="0"/>
              <a:t>(na podstawie liczb falowych)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Prostokąt 80">
                <a:extLst>
                  <a:ext uri="{FF2B5EF4-FFF2-40B4-BE49-F238E27FC236}">
                    <a16:creationId xmlns:a16="http://schemas.microsoft.com/office/drawing/2014/main" id="{6C098A16-6FB3-4E52-855A-A3E7D53BCBA6}"/>
                  </a:ext>
                </a:extLst>
              </p:cNvPr>
              <p:cNvSpPr/>
              <p:nvPr/>
            </p:nvSpPr>
            <p:spPr>
              <a:xfrm>
                <a:off x="964302" y="2460516"/>
                <a:ext cx="2906437" cy="631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400" dirty="0"/>
                  <a:t>Δ</a:t>
                </a:r>
                <a:r>
                  <a:rPr lang="pl-PL" sz="24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sz="2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l-PL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pl-PL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pl-PL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pl-PL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pl-PL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pl-PL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pl-PL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pl-PL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pl-PL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pl-PL" sz="2400" b="1" i="1" baseline="30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pl-PL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pl-PL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pl-PL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  <m:r>
                          <a:rPr lang="pl-PL" sz="2400" b="1" i="1" baseline="30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l-PL" sz="2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pl-PL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l-PL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Prostokąt 80">
                <a:extLst>
                  <a:ext uri="{FF2B5EF4-FFF2-40B4-BE49-F238E27FC236}">
                    <a16:creationId xmlns:a16="http://schemas.microsoft.com/office/drawing/2014/main" id="{6C098A16-6FB3-4E52-855A-A3E7D53BC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02" y="2460516"/>
                <a:ext cx="2906437" cy="631520"/>
              </a:xfrm>
              <a:prstGeom prst="rect">
                <a:avLst/>
              </a:prstGeom>
              <a:blipFill>
                <a:blip r:embed="rId5"/>
                <a:stretch>
                  <a:fillRect l="-3145" b="-970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Prostokąt 81">
                <a:extLst>
                  <a:ext uri="{FF2B5EF4-FFF2-40B4-BE49-F238E27FC236}">
                    <a16:creationId xmlns:a16="http://schemas.microsoft.com/office/drawing/2014/main" id="{EB29FD92-7606-46C7-A68F-27642D61FBEE}"/>
                  </a:ext>
                </a:extLst>
              </p:cNvPr>
              <p:cNvSpPr/>
              <p:nvPr/>
            </p:nvSpPr>
            <p:spPr>
              <a:xfrm>
                <a:off x="723228" y="5632253"/>
                <a:ext cx="1241750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>
                    <a:solidFill>
                      <a:schemeClr val="tx1"/>
                    </a:solidFill>
                  </a:rPr>
                  <a:t>Δ</a:t>
                </a:r>
                <a:r>
                  <a:rPr lang="pl-PL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pl-PL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ħ</m:t>
                    </m:r>
                    <m:rad>
                      <m:radPr>
                        <m:degHide m:val="on"/>
                        <m:ctrlPr>
                          <a:rPr lang="pl-PL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pl-PL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pl-PL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Prostokąt 81">
                <a:extLst>
                  <a:ext uri="{FF2B5EF4-FFF2-40B4-BE49-F238E27FC236}">
                    <a16:creationId xmlns:a16="http://schemas.microsoft.com/office/drawing/2014/main" id="{EB29FD92-7606-46C7-A68F-27642D61F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28" y="5632253"/>
                <a:ext cx="1241750" cy="656013"/>
              </a:xfrm>
              <a:prstGeom prst="rect">
                <a:avLst/>
              </a:prstGeom>
              <a:blipFill>
                <a:blip r:embed="rId6"/>
                <a:stretch>
                  <a:fillRect l="-44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pole tekstowe 82">
                <a:extLst>
                  <a:ext uri="{FF2B5EF4-FFF2-40B4-BE49-F238E27FC236}">
                    <a16:creationId xmlns:a16="http://schemas.microsoft.com/office/drawing/2014/main" id="{F60E27FB-0538-4A6B-ADC6-8C770D33B39F}"/>
                  </a:ext>
                </a:extLst>
              </p:cNvPr>
              <p:cNvSpPr txBox="1"/>
              <p:nvPr/>
            </p:nvSpPr>
            <p:spPr>
              <a:xfrm>
                <a:off x="9599092" y="1859290"/>
                <a:ext cx="460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83" name="pole tekstowe 82">
                <a:extLst>
                  <a:ext uri="{FF2B5EF4-FFF2-40B4-BE49-F238E27FC236}">
                    <a16:creationId xmlns:a16="http://schemas.microsoft.com/office/drawing/2014/main" id="{F60E27FB-0538-4A6B-ADC6-8C770D33B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092" y="1859290"/>
                <a:ext cx="460191" cy="369332"/>
              </a:xfrm>
              <a:prstGeom prst="rect">
                <a:avLst/>
              </a:prstGeom>
              <a:blipFill>
                <a:blip r:embed="rId7"/>
                <a:stretch>
                  <a:fillRect l="-12000" t="-8197" r="-1866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pole tekstowe 83">
                <a:extLst>
                  <a:ext uri="{FF2B5EF4-FFF2-40B4-BE49-F238E27FC236}">
                    <a16:creationId xmlns:a16="http://schemas.microsoft.com/office/drawing/2014/main" id="{D0D44432-ECA7-434E-B874-866182FA223B}"/>
                  </a:ext>
                </a:extLst>
              </p:cNvPr>
              <p:cNvSpPr txBox="1"/>
              <p:nvPr/>
            </p:nvSpPr>
            <p:spPr>
              <a:xfrm>
                <a:off x="10095755" y="1859289"/>
                <a:ext cx="564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/>
                  <a:t>4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l-P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84" name="pole tekstowe 83">
                <a:extLst>
                  <a:ext uri="{FF2B5EF4-FFF2-40B4-BE49-F238E27FC236}">
                    <a16:creationId xmlns:a16="http://schemas.microsoft.com/office/drawing/2014/main" id="{D0D44432-ECA7-434E-B874-866182FA2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755" y="1859289"/>
                <a:ext cx="564385" cy="369332"/>
              </a:xfrm>
              <a:prstGeom prst="rect">
                <a:avLst/>
              </a:prstGeom>
              <a:blipFill>
                <a:blip r:embed="rId8"/>
                <a:stretch>
                  <a:fillRect l="-8602" t="-8197" r="-25806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pole tekstowe 84">
                <a:extLst>
                  <a:ext uri="{FF2B5EF4-FFF2-40B4-BE49-F238E27FC236}">
                    <a16:creationId xmlns:a16="http://schemas.microsoft.com/office/drawing/2014/main" id="{B3340CCC-3B04-428C-8581-17D424178AF8}"/>
                  </a:ext>
                </a:extLst>
              </p:cNvPr>
              <p:cNvSpPr txBox="1"/>
              <p:nvPr/>
            </p:nvSpPr>
            <p:spPr>
              <a:xfrm>
                <a:off x="10563347" y="1859289"/>
                <a:ext cx="564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/>
                  <a:t>6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l-P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85" name="pole tekstowe 84">
                <a:extLst>
                  <a:ext uri="{FF2B5EF4-FFF2-40B4-BE49-F238E27FC236}">
                    <a16:creationId xmlns:a16="http://schemas.microsoft.com/office/drawing/2014/main" id="{B3340CCC-3B04-428C-8581-17D424178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347" y="1859289"/>
                <a:ext cx="564385" cy="369332"/>
              </a:xfrm>
              <a:prstGeom prst="rect">
                <a:avLst/>
              </a:prstGeom>
              <a:blipFill>
                <a:blip r:embed="rId9"/>
                <a:stretch>
                  <a:fillRect l="-9783" t="-8197" r="-2608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pole tekstowe 85">
                <a:extLst>
                  <a:ext uri="{FF2B5EF4-FFF2-40B4-BE49-F238E27FC236}">
                    <a16:creationId xmlns:a16="http://schemas.microsoft.com/office/drawing/2014/main" id="{2C8B90E2-FAD8-40E5-8E14-647E3675D069}"/>
                  </a:ext>
                </a:extLst>
              </p:cNvPr>
              <p:cNvSpPr txBox="1"/>
              <p:nvPr/>
            </p:nvSpPr>
            <p:spPr>
              <a:xfrm>
                <a:off x="9804193" y="2598768"/>
                <a:ext cx="564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/>
                  <a:t>2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l-P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86" name="pole tekstowe 85">
                <a:extLst>
                  <a:ext uri="{FF2B5EF4-FFF2-40B4-BE49-F238E27FC236}">
                    <a16:creationId xmlns:a16="http://schemas.microsoft.com/office/drawing/2014/main" id="{2C8B90E2-FAD8-40E5-8E14-647E3675D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193" y="2598768"/>
                <a:ext cx="564385" cy="369332"/>
              </a:xfrm>
              <a:prstGeom prst="rect">
                <a:avLst/>
              </a:prstGeom>
              <a:blipFill>
                <a:blip r:embed="rId10"/>
                <a:stretch>
                  <a:fillRect l="-8602" t="-8197" r="-25806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7" name="Obiekt 86">
            <a:extLst>
              <a:ext uri="{FF2B5EF4-FFF2-40B4-BE49-F238E27FC236}">
                <a16:creationId xmlns:a16="http://schemas.microsoft.com/office/drawing/2014/main" id="{0879A5CD-8F69-4116-A273-F8E7689193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345790"/>
              </p:ext>
            </p:extLst>
          </p:nvPr>
        </p:nvGraphicFramePr>
        <p:xfrm>
          <a:off x="10705543" y="2228621"/>
          <a:ext cx="177516" cy="155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694324" imgH="6058321" progId="CorelDraw.Graphic.16">
                  <p:embed/>
                </p:oleObj>
              </mc:Choice>
              <mc:Fallback>
                <p:oleObj name="CorelDRAW" r:id="rId11" imgW="694324" imgH="6058321" progId="CorelDraw.Graphic.16">
                  <p:embed/>
                  <p:pic>
                    <p:nvPicPr>
                      <p:cNvPr id="67" name="Obiekt 66">
                        <a:extLst>
                          <a:ext uri="{FF2B5EF4-FFF2-40B4-BE49-F238E27FC236}">
                            <a16:creationId xmlns:a16="http://schemas.microsoft.com/office/drawing/2014/main" id="{5EB1E1A6-BE9C-4D7B-B351-7968D49455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705543" y="2228621"/>
                        <a:ext cx="177516" cy="1550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iekt 87">
            <a:extLst>
              <a:ext uri="{FF2B5EF4-FFF2-40B4-BE49-F238E27FC236}">
                <a16:creationId xmlns:a16="http://schemas.microsoft.com/office/drawing/2014/main" id="{251D9E5D-7A2E-4E5F-83D7-B0836D8D1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975020"/>
              </p:ext>
            </p:extLst>
          </p:nvPr>
        </p:nvGraphicFramePr>
        <p:xfrm>
          <a:off x="10197046" y="2228621"/>
          <a:ext cx="177516" cy="155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3" imgW="694324" imgH="6058321" progId="CorelDraw.Graphic.16">
                  <p:embed/>
                </p:oleObj>
              </mc:Choice>
              <mc:Fallback>
                <p:oleObj name="CorelDRAW" r:id="rId13" imgW="694324" imgH="6058321" progId="CorelDraw.Graphic.16">
                  <p:embed/>
                  <p:pic>
                    <p:nvPicPr>
                      <p:cNvPr id="68" name="Obiekt 67">
                        <a:extLst>
                          <a:ext uri="{FF2B5EF4-FFF2-40B4-BE49-F238E27FC236}">
                            <a16:creationId xmlns:a16="http://schemas.microsoft.com/office/drawing/2014/main" id="{86C94A17-D092-4950-B449-04C3AD7CDF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197046" y="2228621"/>
                        <a:ext cx="177516" cy="1550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iekt 88">
            <a:extLst>
              <a:ext uri="{FF2B5EF4-FFF2-40B4-BE49-F238E27FC236}">
                <a16:creationId xmlns:a16="http://schemas.microsoft.com/office/drawing/2014/main" id="{AFBABD93-A4EF-475E-8B10-1EEDB427E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149044"/>
              </p:ext>
            </p:extLst>
          </p:nvPr>
        </p:nvGraphicFramePr>
        <p:xfrm>
          <a:off x="9683242" y="2228621"/>
          <a:ext cx="177516" cy="155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4" imgW="694324" imgH="6058321" progId="CorelDraw.Graphic.16">
                  <p:embed/>
                </p:oleObj>
              </mc:Choice>
              <mc:Fallback>
                <p:oleObj name="CorelDRAW" r:id="rId14" imgW="694324" imgH="6058321" progId="CorelDraw.Graphic.16">
                  <p:embed/>
                  <p:pic>
                    <p:nvPicPr>
                      <p:cNvPr id="69" name="Obiekt 68">
                        <a:extLst>
                          <a:ext uri="{FF2B5EF4-FFF2-40B4-BE49-F238E27FC236}">
                            <a16:creationId xmlns:a16="http://schemas.microsoft.com/office/drawing/2014/main" id="{3C4C8E7F-0146-4F2F-97EB-BA08242DFF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83242" y="2228621"/>
                        <a:ext cx="177516" cy="1550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0" name="pole tekstowe 89">
                <a:extLst>
                  <a:ext uri="{FF2B5EF4-FFF2-40B4-BE49-F238E27FC236}">
                    <a16:creationId xmlns:a16="http://schemas.microsoft.com/office/drawing/2014/main" id="{6F2A5256-4C03-4F8A-9822-7E60148E7AD8}"/>
                  </a:ext>
                </a:extLst>
              </p:cNvPr>
              <p:cNvSpPr txBox="1"/>
              <p:nvPr/>
            </p:nvSpPr>
            <p:spPr>
              <a:xfrm>
                <a:off x="10342509" y="2596686"/>
                <a:ext cx="564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/>
                  <a:t>2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l-P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90" name="pole tekstowe 89">
                <a:extLst>
                  <a:ext uri="{FF2B5EF4-FFF2-40B4-BE49-F238E27FC236}">
                    <a16:creationId xmlns:a16="http://schemas.microsoft.com/office/drawing/2014/main" id="{6F2A5256-4C03-4F8A-9822-7E60148E7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509" y="2596686"/>
                <a:ext cx="564385" cy="369332"/>
              </a:xfrm>
              <a:prstGeom prst="rect">
                <a:avLst/>
              </a:prstGeom>
              <a:blipFill>
                <a:blip r:embed="rId15"/>
                <a:stretch>
                  <a:fillRect l="-9783" t="-9836" r="-2608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Łącznik prosty 90">
            <a:extLst>
              <a:ext uri="{FF2B5EF4-FFF2-40B4-BE49-F238E27FC236}">
                <a16:creationId xmlns:a16="http://schemas.microsoft.com/office/drawing/2014/main" id="{BA74E708-5A6D-4E24-8E8A-EA2687592FBC}"/>
              </a:ext>
            </a:extLst>
          </p:cNvPr>
          <p:cNvCxnSpPr/>
          <p:nvPr/>
        </p:nvCxnSpPr>
        <p:spPr>
          <a:xfrm>
            <a:off x="9772000" y="2910178"/>
            <a:ext cx="520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Łącznik prosty 91">
            <a:extLst>
              <a:ext uri="{FF2B5EF4-FFF2-40B4-BE49-F238E27FC236}">
                <a16:creationId xmlns:a16="http://schemas.microsoft.com/office/drawing/2014/main" id="{26154403-EA81-4E29-9848-8040CF3E2D8E}"/>
              </a:ext>
            </a:extLst>
          </p:cNvPr>
          <p:cNvCxnSpPr/>
          <p:nvPr/>
        </p:nvCxnSpPr>
        <p:spPr>
          <a:xfrm>
            <a:off x="10275641" y="2910178"/>
            <a:ext cx="520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ze strzałką 92">
            <a:extLst>
              <a:ext uri="{FF2B5EF4-FFF2-40B4-BE49-F238E27FC236}">
                <a16:creationId xmlns:a16="http://schemas.microsoft.com/office/drawing/2014/main" id="{ADA7B638-A240-4714-8D63-DE9EC16DBB67}"/>
              </a:ext>
            </a:extLst>
          </p:cNvPr>
          <p:cNvCxnSpPr/>
          <p:nvPr/>
        </p:nvCxnSpPr>
        <p:spPr>
          <a:xfrm>
            <a:off x="9683242" y="3687178"/>
            <a:ext cx="15336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Prostokąt 93">
                <a:extLst>
                  <a:ext uri="{FF2B5EF4-FFF2-40B4-BE49-F238E27FC236}">
                    <a16:creationId xmlns:a16="http://schemas.microsoft.com/office/drawing/2014/main" id="{F40985B5-A7EB-4664-A5E5-A24190A616FA}"/>
                  </a:ext>
                </a:extLst>
              </p:cNvPr>
              <p:cNvSpPr/>
              <p:nvPr/>
            </p:nvSpPr>
            <p:spPr>
              <a:xfrm>
                <a:off x="10830301" y="3339888"/>
                <a:ext cx="10084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pl-PL" dirty="0"/>
                  <a:t> / cm-1</a:t>
                </a:r>
                <a:endParaRPr lang="en-US" dirty="0"/>
              </a:p>
            </p:txBody>
          </p:sp>
        </mc:Choice>
        <mc:Fallback xmlns="">
          <p:sp>
            <p:nvSpPr>
              <p:cNvPr id="94" name="Prostokąt 93">
                <a:extLst>
                  <a:ext uri="{FF2B5EF4-FFF2-40B4-BE49-F238E27FC236}">
                    <a16:creationId xmlns:a16="http://schemas.microsoft.com/office/drawing/2014/main" id="{F40985B5-A7EB-4664-A5E5-A24190A61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0301" y="3339888"/>
                <a:ext cx="1008418" cy="369332"/>
              </a:xfrm>
              <a:prstGeom prst="rect">
                <a:avLst/>
              </a:prstGeom>
              <a:blipFill>
                <a:blip r:embed="rId16"/>
                <a:stretch>
                  <a:fillRect t="-10000" r="-4848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pole tekstowe 94">
            <a:extLst>
              <a:ext uri="{FF2B5EF4-FFF2-40B4-BE49-F238E27FC236}">
                <a16:creationId xmlns:a16="http://schemas.microsoft.com/office/drawing/2014/main" id="{628428F5-0AAD-4FA2-9DA7-D1A2A48D0BCD}"/>
              </a:ext>
            </a:extLst>
          </p:cNvPr>
          <p:cNvSpPr txBox="1"/>
          <p:nvPr/>
        </p:nvSpPr>
        <p:spPr>
          <a:xfrm>
            <a:off x="11008047" y="2209513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widmo</a:t>
            </a:r>
            <a:endParaRPr lang="en-GB" dirty="0"/>
          </a:p>
        </p:txBody>
      </p:sp>
      <p:sp>
        <p:nvSpPr>
          <p:cNvPr id="96" name="pole tekstowe 95">
            <a:extLst>
              <a:ext uri="{FF2B5EF4-FFF2-40B4-BE49-F238E27FC236}">
                <a16:creationId xmlns:a16="http://schemas.microsoft.com/office/drawing/2014/main" id="{8AF25803-847C-4810-B539-69CCD29CB515}"/>
              </a:ext>
            </a:extLst>
          </p:cNvPr>
          <p:cNvSpPr txBox="1"/>
          <p:nvPr/>
        </p:nvSpPr>
        <p:spPr>
          <a:xfrm>
            <a:off x="5929161" y="1489957"/>
            <a:ext cx="306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Długość wiązania chemicznego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pole tekstowe 96">
                <a:extLst>
                  <a:ext uri="{FF2B5EF4-FFF2-40B4-BE49-F238E27FC236}">
                    <a16:creationId xmlns:a16="http://schemas.microsoft.com/office/drawing/2014/main" id="{A15492E1-828A-49F5-9D6A-3B6DA5DAE2C0}"/>
                  </a:ext>
                </a:extLst>
              </p:cNvPr>
              <p:cNvSpPr txBox="1"/>
              <p:nvPr/>
            </p:nvSpPr>
            <p:spPr>
              <a:xfrm>
                <a:off x="6088694" y="2096698"/>
                <a:ext cx="2464842" cy="725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i="1" dirty="0">
                    <a:solidFill>
                      <a:srgbClr val="FF0000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pl-PL" sz="2400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pl-PL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ħ</m:t>
                            </m:r>
                          </m:e>
                          <m:sup>
                            <m:r>
                              <a:rPr lang="pl-PL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pl-PL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pl-PL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pl-PL" sz="2400" b="1" i="1" baseline="30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pl-PL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pl-PL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pl-PL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l-PL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pole tekstowe 96">
                <a:extLst>
                  <a:ext uri="{FF2B5EF4-FFF2-40B4-BE49-F238E27FC236}">
                    <a16:creationId xmlns:a16="http://schemas.microsoft.com/office/drawing/2014/main" id="{A15492E1-828A-49F5-9D6A-3B6DA5DAE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694" y="2096698"/>
                <a:ext cx="2464842" cy="725070"/>
              </a:xfrm>
              <a:prstGeom prst="rect">
                <a:avLst/>
              </a:prstGeom>
              <a:blipFill>
                <a:blip r:embed="rId17"/>
                <a:stretch>
                  <a:fillRect l="-3960" b="-16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Prostokąt 98">
            <a:extLst>
              <a:ext uri="{FF2B5EF4-FFF2-40B4-BE49-F238E27FC236}">
                <a16:creationId xmlns:a16="http://schemas.microsoft.com/office/drawing/2014/main" id="{DDCACE21-B036-4A98-9DFB-45C7099141EF}"/>
              </a:ext>
            </a:extLst>
          </p:cNvPr>
          <p:cNvSpPr/>
          <p:nvPr/>
        </p:nvSpPr>
        <p:spPr>
          <a:xfrm>
            <a:off x="5778039" y="3197670"/>
            <a:ext cx="509303" cy="53923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0" name="Prostokąt 99">
            <a:extLst>
              <a:ext uri="{FF2B5EF4-FFF2-40B4-BE49-F238E27FC236}">
                <a16:creationId xmlns:a16="http://schemas.microsoft.com/office/drawing/2014/main" id="{6498C37D-6EE2-43E1-BF2F-4780E77A27CF}"/>
              </a:ext>
            </a:extLst>
          </p:cNvPr>
          <p:cNvSpPr/>
          <p:nvPr/>
        </p:nvSpPr>
        <p:spPr>
          <a:xfrm>
            <a:off x="8295527" y="3323763"/>
            <a:ext cx="509303" cy="539236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pole tekstowe 100">
                <a:extLst>
                  <a:ext uri="{FF2B5EF4-FFF2-40B4-BE49-F238E27FC236}">
                    <a16:creationId xmlns:a16="http://schemas.microsoft.com/office/drawing/2014/main" id="{66701BB8-9DAD-4E20-9096-5C448E2B9A99}"/>
                  </a:ext>
                </a:extLst>
              </p:cNvPr>
              <p:cNvSpPr txBox="1"/>
              <p:nvPr/>
            </p:nvSpPr>
            <p:spPr>
              <a:xfrm>
                <a:off x="5787268" y="3041989"/>
                <a:ext cx="1280543" cy="783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pl-PL" sz="2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l-PL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pl-PL" sz="2400" b="1" i="0" smtClean="0">
                              <a:latin typeface="Cambria Math" panose="02040503050406030204" pitchFamily="18" charset="0"/>
                            </a:rPr>
                            <m:t>𝐡𝐜</m:t>
                          </m:r>
                        </m:den>
                      </m:f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01" name="pole tekstowe 100">
                <a:extLst>
                  <a:ext uri="{FF2B5EF4-FFF2-40B4-BE49-F238E27FC236}">
                    <a16:creationId xmlns:a16="http://schemas.microsoft.com/office/drawing/2014/main" id="{66701BB8-9DAD-4E20-9096-5C448E2B9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268" y="3041989"/>
                <a:ext cx="1280543" cy="7837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Prostokąt 101">
                <a:extLst>
                  <a:ext uri="{FF2B5EF4-FFF2-40B4-BE49-F238E27FC236}">
                    <a16:creationId xmlns:a16="http://schemas.microsoft.com/office/drawing/2014/main" id="{0A46AEC0-7204-40F6-8BF4-A65DA3334CC2}"/>
                  </a:ext>
                </a:extLst>
              </p:cNvPr>
              <p:cNvSpPr/>
              <p:nvPr/>
            </p:nvSpPr>
            <p:spPr>
              <a:xfrm>
                <a:off x="6967003" y="3203027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02" name="Prostokąt 101">
                <a:extLst>
                  <a:ext uri="{FF2B5EF4-FFF2-40B4-BE49-F238E27FC236}">
                    <a16:creationId xmlns:a16="http://schemas.microsoft.com/office/drawing/2014/main" id="{0A46AEC0-7204-40F6-8BF4-A65DA333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003" y="3203027"/>
                <a:ext cx="482824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Prostokąt 102">
                <a:extLst>
                  <a:ext uri="{FF2B5EF4-FFF2-40B4-BE49-F238E27FC236}">
                    <a16:creationId xmlns:a16="http://schemas.microsoft.com/office/drawing/2014/main" id="{5004BED7-12BF-480C-B86E-1C40073DF791}"/>
                  </a:ext>
                </a:extLst>
              </p:cNvPr>
              <p:cNvSpPr/>
              <p:nvPr/>
            </p:nvSpPr>
            <p:spPr>
              <a:xfrm>
                <a:off x="7417819" y="3101697"/>
                <a:ext cx="1394356" cy="677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num>
                        <m:den>
                          <m:r>
                            <a:rPr lang="pl-PL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pl-PL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sSup>
                            <m:sSupPr>
                              <m:ctrlPr>
                                <a:rPr lang="pl-PL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𝛑</m:t>
                              </m:r>
                            </m:e>
                            <m:sup>
                              <m:r>
                                <a:rPr lang="pl-PL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l-PL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pl-PL" sz="2000" b="1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pl-PL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pl-PL" sz="2000" b="1" i="1" baseline="30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Prostokąt 102">
                <a:extLst>
                  <a:ext uri="{FF2B5EF4-FFF2-40B4-BE49-F238E27FC236}">
                    <a16:creationId xmlns:a16="http://schemas.microsoft.com/office/drawing/2014/main" id="{5004BED7-12BF-480C-B86E-1C40073DF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819" y="3101697"/>
                <a:ext cx="1394356" cy="677045"/>
              </a:xfrm>
              <a:prstGeom prst="rect">
                <a:avLst/>
              </a:prstGeom>
              <a:blipFill>
                <a:blip r:embed="rId20"/>
                <a:stretch>
                  <a:fillRect b="-90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pole tekstowe 34">
            <a:extLst>
              <a:ext uri="{FF2B5EF4-FFF2-40B4-BE49-F238E27FC236}">
                <a16:creationId xmlns:a16="http://schemas.microsoft.com/office/drawing/2014/main" id="{F8A517AD-C6D7-4AE8-947A-7F171F6F0422}"/>
              </a:ext>
            </a:extLst>
          </p:cNvPr>
          <p:cNvSpPr txBox="1"/>
          <p:nvPr/>
        </p:nvSpPr>
        <p:spPr>
          <a:xfrm>
            <a:off x="6222738" y="4236092"/>
            <a:ext cx="179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IV. Atom wodoru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pole tekstowe 35">
                <a:extLst>
                  <a:ext uri="{FF2B5EF4-FFF2-40B4-BE49-F238E27FC236}">
                    <a16:creationId xmlns:a16="http://schemas.microsoft.com/office/drawing/2014/main" id="{011D60C3-E81D-4BB0-A1F3-4942935B4804}"/>
                  </a:ext>
                </a:extLst>
              </p:cNvPr>
              <p:cNvSpPr txBox="1"/>
              <p:nvPr/>
            </p:nvSpPr>
            <p:spPr>
              <a:xfrm>
                <a:off x="7027849" y="4927439"/>
                <a:ext cx="2126864" cy="922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l-P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l-P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l-P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pl-P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pl-P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pl-P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l-P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l-P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l-PL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pole tekstowe 35">
                <a:extLst>
                  <a:ext uri="{FF2B5EF4-FFF2-40B4-BE49-F238E27FC236}">
                    <a16:creationId xmlns:a16="http://schemas.microsoft.com/office/drawing/2014/main" id="{011D60C3-E81D-4BB0-A1F3-4942935B4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849" y="4927439"/>
                <a:ext cx="2126864" cy="92294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ole tekstowe 36">
                <a:extLst>
                  <a:ext uri="{FF2B5EF4-FFF2-40B4-BE49-F238E27FC236}">
                    <a16:creationId xmlns:a16="http://schemas.microsoft.com/office/drawing/2014/main" id="{CA244B13-FEFF-4F49-8109-89342DA2D567}"/>
                  </a:ext>
                </a:extLst>
              </p:cNvPr>
              <p:cNvSpPr txBox="1"/>
              <p:nvPr/>
            </p:nvSpPr>
            <p:spPr>
              <a:xfrm>
                <a:off x="9484805" y="5066643"/>
                <a:ext cx="1427570" cy="783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l-P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sSup>
                            <m:sSupPr>
                              <m:ctrlP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pl-PL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l-PL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pole tekstowe 36">
                <a:extLst>
                  <a:ext uri="{FF2B5EF4-FFF2-40B4-BE49-F238E27FC236}">
                    <a16:creationId xmlns:a16="http://schemas.microsoft.com/office/drawing/2014/main" id="{CA244B13-FEFF-4F49-8109-89342DA2D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805" y="5066643"/>
                <a:ext cx="1427570" cy="7837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Prostokąt 37">
                <a:extLst>
                  <a:ext uri="{FF2B5EF4-FFF2-40B4-BE49-F238E27FC236}">
                    <a16:creationId xmlns:a16="http://schemas.microsoft.com/office/drawing/2014/main" id="{AB4F9833-4449-49BE-A435-0A9C7102D45F}"/>
                  </a:ext>
                </a:extLst>
              </p:cNvPr>
              <p:cNvSpPr/>
              <p:nvPr/>
            </p:nvSpPr>
            <p:spPr>
              <a:xfrm>
                <a:off x="7544346" y="6103600"/>
                <a:ext cx="24986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l-PL" dirty="0"/>
                  <a:t> = 2,17 10</a:t>
                </a:r>
                <a:r>
                  <a:rPr lang="pl-PL" baseline="30000" dirty="0"/>
                  <a:t>-18 </a:t>
                </a:r>
                <a:r>
                  <a:rPr lang="pl-PL" dirty="0"/>
                  <a:t>J = 13,6 </a:t>
                </a:r>
                <a:r>
                  <a:rPr lang="pl-PL" dirty="0" err="1"/>
                  <a:t>eV</a:t>
                </a:r>
                <a:endParaRPr lang="pl-PL" baseline="30000" dirty="0"/>
              </a:p>
            </p:txBody>
          </p:sp>
        </mc:Choice>
        <mc:Fallback xmlns="">
          <p:sp>
            <p:nvSpPr>
              <p:cNvPr id="38" name="Prostokąt 37">
                <a:extLst>
                  <a:ext uri="{FF2B5EF4-FFF2-40B4-BE49-F238E27FC236}">
                    <a16:creationId xmlns:a16="http://schemas.microsoft.com/office/drawing/2014/main" id="{AB4F9833-4449-49BE-A435-0A9C7102D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346" y="6103600"/>
                <a:ext cx="2498633" cy="369332"/>
              </a:xfrm>
              <a:prstGeom prst="rect">
                <a:avLst/>
              </a:prstGeom>
              <a:blipFill>
                <a:blip r:embed="rId23"/>
                <a:stretch>
                  <a:fillRect t="-8197" r="-1467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0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rostokąt 106">
            <a:extLst>
              <a:ext uri="{FF2B5EF4-FFF2-40B4-BE49-F238E27FC236}">
                <a16:creationId xmlns:a16="http://schemas.microsoft.com/office/drawing/2014/main" id="{A3AFB7DF-D8D9-4B0A-AECB-F1742F8BB146}"/>
              </a:ext>
            </a:extLst>
          </p:cNvPr>
          <p:cNvSpPr/>
          <p:nvPr/>
        </p:nvSpPr>
        <p:spPr>
          <a:xfrm>
            <a:off x="9197266" y="0"/>
            <a:ext cx="2994734" cy="5909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C531771-72A7-4F32-A789-C4AEA0F6F158}"/>
              </a:ext>
            </a:extLst>
          </p:cNvPr>
          <p:cNvSpPr txBox="1"/>
          <p:nvPr/>
        </p:nvSpPr>
        <p:spPr>
          <a:xfrm>
            <a:off x="9296755" y="110795"/>
            <a:ext cx="2520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Podstawienie izotopowe</a:t>
            </a:r>
          </a:p>
        </p:txBody>
      </p:sp>
      <p:sp>
        <p:nvSpPr>
          <p:cNvPr id="106" name="pole tekstowe 105">
            <a:extLst>
              <a:ext uri="{FF2B5EF4-FFF2-40B4-BE49-F238E27FC236}">
                <a16:creationId xmlns:a16="http://schemas.microsoft.com/office/drawing/2014/main" id="{7C4643DB-50CD-42C5-BCF1-DEF29923FCC1}"/>
              </a:ext>
            </a:extLst>
          </p:cNvPr>
          <p:cNvSpPr txBox="1"/>
          <p:nvPr/>
        </p:nvSpPr>
        <p:spPr>
          <a:xfrm>
            <a:off x="870888" y="1360451"/>
            <a:ext cx="379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1. Nie wpływa na stałą siłową wiązania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9400903-CB8B-473D-AD6C-1AE76436A78F}"/>
              </a:ext>
            </a:extLst>
          </p:cNvPr>
          <p:cNvSpPr txBox="1"/>
          <p:nvPr/>
        </p:nvSpPr>
        <p:spPr>
          <a:xfrm>
            <a:off x="870888" y="1729783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2. Nie wpływa na długość wiązania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A63253F-C36F-4FCC-8173-C89ADB08E643}"/>
              </a:ext>
            </a:extLst>
          </p:cNvPr>
          <p:cNvSpPr txBox="1"/>
          <p:nvPr/>
        </p:nvSpPr>
        <p:spPr>
          <a:xfrm>
            <a:off x="870888" y="806453"/>
            <a:ext cx="3401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Nie wpływa (nieznacznie wpływa):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D67B45E-A947-4793-9E22-3C45F2AD7D06}"/>
              </a:ext>
            </a:extLst>
          </p:cNvPr>
          <p:cNvSpPr txBox="1"/>
          <p:nvPr/>
        </p:nvSpPr>
        <p:spPr>
          <a:xfrm>
            <a:off x="870888" y="2840919"/>
            <a:ext cx="281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Wpływa (znacząco wpływa):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A3F4A871-C3F4-4492-9D2A-0189EEE2A5B8}"/>
              </a:ext>
            </a:extLst>
          </p:cNvPr>
          <p:cNvSpPr txBox="1"/>
          <p:nvPr/>
        </p:nvSpPr>
        <p:spPr>
          <a:xfrm>
            <a:off x="1014411" y="3429000"/>
            <a:ext cx="8830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/>
              <a:t>Masę zredukowaną</a:t>
            </a:r>
          </a:p>
          <a:p>
            <a:pPr marL="342900" indent="-342900">
              <a:buAutoNum type="arabicPeriod"/>
            </a:pPr>
            <a:r>
              <a:rPr lang="pl-PL" dirty="0"/>
              <a:t>Energię/długość fali/liczbę falową promieniowania wywołującego przejście energetyczne</a:t>
            </a:r>
          </a:p>
          <a:p>
            <a:r>
              <a:rPr lang="pl-PL" dirty="0"/>
              <a:t>(na widmach pasma będą położone w różnych miejscach!)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2943D57-0413-4356-9A76-72298777C2B0}"/>
              </a:ext>
            </a:extLst>
          </p:cNvPr>
          <p:cNvSpPr txBox="1"/>
          <p:nvPr/>
        </p:nvSpPr>
        <p:spPr>
          <a:xfrm>
            <a:off x="5762015" y="1360451"/>
            <a:ext cx="120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(Oscylator)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A5570DFF-E331-4840-A17C-96DB4F5EFAEA}"/>
              </a:ext>
            </a:extLst>
          </p:cNvPr>
          <p:cNvSpPr txBox="1"/>
          <p:nvPr/>
        </p:nvSpPr>
        <p:spPr>
          <a:xfrm>
            <a:off x="5762014" y="1735533"/>
            <a:ext cx="102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(Rotator)</a:t>
            </a:r>
          </a:p>
        </p:txBody>
      </p:sp>
    </p:spTree>
    <p:extLst>
      <p:ext uri="{BB962C8B-B14F-4D97-AF65-F5344CB8AC3E}">
        <p14:creationId xmlns:p14="http://schemas.microsoft.com/office/powerpoint/2010/main" val="3124225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980857B3-07B2-461D-97D6-CCD36764DF6F}"/>
              </a:ext>
            </a:extLst>
          </p:cNvPr>
          <p:cNvSpPr/>
          <p:nvPr/>
        </p:nvSpPr>
        <p:spPr>
          <a:xfrm>
            <a:off x="9784924" y="0"/>
            <a:ext cx="2407076" cy="7386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19D146B-D0D6-402F-94CA-3480C3FAF54C}"/>
              </a:ext>
            </a:extLst>
          </p:cNvPr>
          <p:cNvSpPr txBox="1"/>
          <p:nvPr/>
        </p:nvSpPr>
        <p:spPr>
          <a:xfrm>
            <a:off x="10091849" y="184678"/>
            <a:ext cx="179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Wartość średnia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pole tekstowe 45">
                <a:extLst>
                  <a:ext uri="{FF2B5EF4-FFF2-40B4-BE49-F238E27FC236}">
                    <a16:creationId xmlns:a16="http://schemas.microsoft.com/office/drawing/2014/main" id="{321AAE14-330D-46FB-AE23-5402DB43B412}"/>
                  </a:ext>
                </a:extLst>
              </p:cNvPr>
              <p:cNvSpPr txBox="1"/>
              <p:nvPr/>
            </p:nvSpPr>
            <p:spPr>
              <a:xfrm>
                <a:off x="3357317" y="3827439"/>
                <a:ext cx="1925335" cy="1219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l-GR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r>
                            <m:rPr>
                              <m:nor/>
                            </m:rPr>
                            <a:rPr lang="pl-PL" sz="2400" b="1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pl-PL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r>
                            <m:rPr>
                              <m:nor/>
                            </m:rPr>
                            <a:rPr lang="pl-PL" sz="2400" b="1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dx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l-PL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pole tekstowe 45">
                <a:extLst>
                  <a:ext uri="{FF2B5EF4-FFF2-40B4-BE49-F238E27FC236}">
                    <a16:creationId xmlns:a16="http://schemas.microsoft.com/office/drawing/2014/main" id="{321AAE14-330D-46FB-AE23-5402DB43B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317" y="3827439"/>
                <a:ext cx="1925335" cy="12197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pole tekstowe 46">
                <a:extLst>
                  <a:ext uri="{FF2B5EF4-FFF2-40B4-BE49-F238E27FC236}">
                    <a16:creationId xmlns:a16="http://schemas.microsoft.com/office/drawing/2014/main" id="{C3368F6B-2B31-4D3A-B347-8CE57410F061}"/>
                  </a:ext>
                </a:extLst>
              </p:cNvPr>
              <p:cNvSpPr txBox="1"/>
              <p:nvPr/>
            </p:nvSpPr>
            <p:spPr>
              <a:xfrm>
                <a:off x="2960414" y="4252651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47" name="pole tekstowe 46">
                <a:extLst>
                  <a:ext uri="{FF2B5EF4-FFF2-40B4-BE49-F238E27FC236}">
                    <a16:creationId xmlns:a16="http://schemas.microsoft.com/office/drawing/2014/main" id="{C3368F6B-2B31-4D3A-B347-8CE57410F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414" y="4252651"/>
                <a:ext cx="246862" cy="369332"/>
              </a:xfrm>
              <a:prstGeom prst="rect">
                <a:avLst/>
              </a:prstGeom>
              <a:blipFill>
                <a:blip r:embed="rId3"/>
                <a:stretch>
                  <a:fillRect l="-17500" r="-3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pole tekstowe 47">
            <a:extLst>
              <a:ext uri="{FF2B5EF4-FFF2-40B4-BE49-F238E27FC236}">
                <a16:creationId xmlns:a16="http://schemas.microsoft.com/office/drawing/2014/main" id="{86194CE6-0866-465B-957A-E97AECD39BDB}"/>
              </a:ext>
            </a:extLst>
          </p:cNvPr>
          <p:cNvSpPr txBox="1"/>
          <p:nvPr/>
        </p:nvSpPr>
        <p:spPr>
          <a:xfrm>
            <a:off x="3207276" y="42064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pole tekstowe 56">
                <a:extLst>
                  <a:ext uri="{FF2B5EF4-FFF2-40B4-BE49-F238E27FC236}">
                    <a16:creationId xmlns:a16="http://schemas.microsoft.com/office/drawing/2014/main" id="{DCFA75BF-5FAC-4AB5-9054-B5052DCC1B19}"/>
                  </a:ext>
                </a:extLst>
              </p:cNvPr>
              <p:cNvSpPr txBox="1"/>
              <p:nvPr/>
            </p:nvSpPr>
            <p:spPr>
              <a:xfrm>
                <a:off x="4651566" y="549286"/>
                <a:ext cx="2638863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l-PL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  <m:r>
                        <a:rPr lang="pl-PL" sz="32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l-PL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el-GR" sz="3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acc>
                            <m:accPr>
                              <m:chr m:val="̂"/>
                              <m:ctrlPr>
                                <a:rPr lang="pl-PL" sz="3200" b="1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l-PL" sz="3200" b="0" i="0" dirty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l-GR" sz="3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r>
                            <a:rPr lang="pl-PL" sz="3200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57" name="pole tekstowe 56">
                <a:extLst>
                  <a:ext uri="{FF2B5EF4-FFF2-40B4-BE49-F238E27FC236}">
                    <a16:creationId xmlns:a16="http://schemas.microsoft.com/office/drawing/2014/main" id="{DCFA75BF-5FAC-4AB5-9054-B5052DCC1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566" y="549286"/>
                <a:ext cx="2638863" cy="1291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e tekstowe 5">
            <a:extLst>
              <a:ext uri="{FF2B5EF4-FFF2-40B4-BE49-F238E27FC236}">
                <a16:creationId xmlns:a16="http://schemas.microsoft.com/office/drawing/2014/main" id="{D8CF853A-4AA4-4737-A972-EAEA27DDBC61}"/>
              </a:ext>
            </a:extLst>
          </p:cNvPr>
          <p:cNvSpPr txBox="1"/>
          <p:nvPr/>
        </p:nvSpPr>
        <p:spPr>
          <a:xfrm>
            <a:off x="2896293" y="1840986"/>
            <a:ext cx="2386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/>
              <a:t>Położenie</a:t>
            </a:r>
          </a:p>
          <a:p>
            <a:pPr marL="342900" indent="-342900">
              <a:buAutoNum type="arabicPeriod"/>
            </a:pPr>
            <a:r>
              <a:rPr lang="pl-PL" dirty="0"/>
              <a:t>Pęd</a:t>
            </a:r>
          </a:p>
          <a:p>
            <a:pPr marL="342900" indent="-342900">
              <a:buAutoNum type="arabicPeriod"/>
            </a:pPr>
            <a:r>
              <a:rPr lang="pl-PL" dirty="0"/>
              <a:t>Energia kinetyczna</a:t>
            </a:r>
          </a:p>
          <a:p>
            <a:pPr marL="342900" indent="-342900">
              <a:buAutoNum type="arabicPeriod"/>
            </a:pPr>
            <a:r>
              <a:rPr lang="pl-PL" dirty="0"/>
              <a:t>Energia potencjalna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E555BED-AE1C-4A15-A394-B8FC3F2D806F}"/>
              </a:ext>
            </a:extLst>
          </p:cNvPr>
          <p:cNvSpPr txBox="1"/>
          <p:nvPr/>
        </p:nvSpPr>
        <p:spPr>
          <a:xfrm>
            <a:off x="6790036" y="1840986"/>
            <a:ext cx="2556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a. Cząstka w pudle  </a:t>
            </a:r>
          </a:p>
          <a:p>
            <a:r>
              <a:rPr lang="pl-PL" dirty="0"/>
              <a:t>b. Oscylator harmoniczny</a:t>
            </a:r>
          </a:p>
          <a:p>
            <a:r>
              <a:rPr lang="pl-PL" dirty="0"/>
              <a:t>c. Rotator sztywny</a:t>
            </a:r>
          </a:p>
          <a:p>
            <a:r>
              <a:rPr lang="pl-PL" dirty="0"/>
              <a:t>d. Atom wodoru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ACCF3E6-26F6-4030-8CCF-3903BC721B92}"/>
              </a:ext>
            </a:extLst>
          </p:cNvPr>
          <p:cNvSpPr txBox="1"/>
          <p:nvPr/>
        </p:nvSpPr>
        <p:spPr>
          <a:xfrm>
            <a:off x="2806831" y="3505763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1a: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3763A01-DEFB-4DA9-9B6D-5EC65F0FE647}"/>
              </a:ext>
            </a:extLst>
          </p:cNvPr>
          <p:cNvSpPr txBox="1"/>
          <p:nvPr/>
        </p:nvSpPr>
        <p:spPr>
          <a:xfrm>
            <a:off x="6762022" y="357314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1b: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F9367E07-908B-4846-BDA7-2B0A52EF32D7}"/>
                  </a:ext>
                </a:extLst>
              </p:cNvPr>
              <p:cNvSpPr txBox="1"/>
              <p:nvPr/>
            </p:nvSpPr>
            <p:spPr>
              <a:xfrm>
                <a:off x="7571568" y="3803511"/>
                <a:ext cx="2095061" cy="1171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l-GR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r>
                            <m:rPr>
                              <m:nor/>
                            </m:rPr>
                            <a:rPr lang="pl-PL" sz="2400" b="1" i="0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pl-PL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𝐪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r>
                            <m:rPr>
                              <m:nor/>
                            </m:rPr>
                            <a:rPr lang="pl-PL" sz="2400" b="1" i="0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pl-PL" sz="24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l-PL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F9367E07-908B-4846-BDA7-2B0A52EF3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568" y="3803511"/>
                <a:ext cx="2095061" cy="11717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F6976116-7C57-4638-A6B4-39C48C092121}"/>
                  </a:ext>
                </a:extLst>
              </p:cNvPr>
              <p:cNvSpPr txBox="1"/>
              <p:nvPr/>
            </p:nvSpPr>
            <p:spPr>
              <a:xfrm>
                <a:off x="7174665" y="422872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F6976116-7C57-4638-A6B4-39C48C092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665" y="4228723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30952" r="-30952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ole tekstowe 18">
            <a:extLst>
              <a:ext uri="{FF2B5EF4-FFF2-40B4-BE49-F238E27FC236}">
                <a16:creationId xmlns:a16="http://schemas.microsoft.com/office/drawing/2014/main" id="{ECD66734-AD35-474D-8059-20665522CA5C}"/>
              </a:ext>
            </a:extLst>
          </p:cNvPr>
          <p:cNvSpPr txBox="1"/>
          <p:nvPr/>
        </p:nvSpPr>
        <p:spPr>
          <a:xfrm>
            <a:off x="7421527" y="418255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9AB7403F-0D71-416F-A5F6-60F32258DE59}"/>
                  </a:ext>
                </a:extLst>
              </p:cNvPr>
              <p:cNvSpPr txBox="1"/>
              <p:nvPr/>
            </p:nvSpPr>
            <p:spPr>
              <a:xfrm>
                <a:off x="6457829" y="5808305"/>
                <a:ext cx="4940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</m:acc>
                    </m:oMath>
                  </m:oMathPara>
                </a14:m>
                <a:endParaRPr lang="pl-PL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9AB7403F-0D71-416F-A5F6-60F32258D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829" y="5808305"/>
                <a:ext cx="494046" cy="461665"/>
              </a:xfrm>
              <a:prstGeom prst="rect">
                <a:avLst/>
              </a:prstGeom>
              <a:blipFill>
                <a:blip r:embed="rId7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5AB13F3-E7DB-4B0C-A4FF-571482BD411A}"/>
              </a:ext>
            </a:extLst>
          </p:cNvPr>
          <p:cNvSpPr txBox="1"/>
          <p:nvPr/>
        </p:nvSpPr>
        <p:spPr>
          <a:xfrm>
            <a:off x="6951875" y="58083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id="{54C4F65E-41F9-44F3-A4C1-C89D487988FE}"/>
                  </a:ext>
                </a:extLst>
              </p:cNvPr>
              <p:cNvSpPr/>
              <p:nvPr/>
            </p:nvSpPr>
            <p:spPr>
              <a:xfrm>
                <a:off x="6762022" y="5506460"/>
                <a:ext cx="5185941" cy="1065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000" b="1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pl-PL" sz="2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000" b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000" b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pl-PL" sz="20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4"/>
                                </m:rPr>
                                <a:rPr lang="pl-PL" sz="2000" b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𝛑</m:t>
                              </m:r>
                            </m:sup>
                            <m:e>
                              <m:nary>
                                <m:naryPr>
                                  <m:limLoc m:val="undOvr"/>
                                  <m:ctrlPr>
                                    <a:rPr lang="pl-PL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l-GR" sz="2000" b="1">
                                      <a:latin typeface="Cambria Math" panose="02040503050406030204" pitchFamily="18" charset="0"/>
                                    </a:rPr>
                                    <m:t>𝛗</m:t>
                                  </m:r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4"/>
                                    </m:rPr>
                                    <a:rPr lang="pl-PL" sz="20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𝛑</m:t>
                                  </m:r>
                                </m:sup>
                                <m:e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𝚿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100 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pl-PL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𝑯</m:t>
                                      </m:r>
                                    </m:e>
                                  </m:acc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𝚿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100 </m:t>
                                  </m:r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baseline="30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2 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dr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id="{54C4F65E-41F9-44F3-A4C1-C89D48798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022" y="5506460"/>
                <a:ext cx="5185941" cy="10653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500C420-17BD-4D3C-B27B-8717CFAF28A4}"/>
              </a:ext>
            </a:extLst>
          </p:cNvPr>
          <p:cNvSpPr txBox="1"/>
          <p:nvPr/>
        </p:nvSpPr>
        <p:spPr>
          <a:xfrm>
            <a:off x="6096000" y="532179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ole tekstowe 23">
                <a:extLst>
                  <a:ext uri="{FF2B5EF4-FFF2-40B4-BE49-F238E27FC236}">
                    <a16:creationId xmlns:a16="http://schemas.microsoft.com/office/drawing/2014/main" id="{95490DB3-7274-417F-AA9B-A829EA885C9C}"/>
                  </a:ext>
                </a:extLst>
              </p:cNvPr>
              <p:cNvSpPr txBox="1"/>
              <p:nvPr/>
            </p:nvSpPr>
            <p:spPr>
              <a:xfrm>
                <a:off x="408911" y="5808306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acc>
                    </m:oMath>
                  </m:oMathPara>
                </a14:m>
                <a:endParaRPr lang="pl-PL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pole tekstowe 23">
                <a:extLst>
                  <a:ext uri="{FF2B5EF4-FFF2-40B4-BE49-F238E27FC236}">
                    <a16:creationId xmlns:a16="http://schemas.microsoft.com/office/drawing/2014/main" id="{95490DB3-7274-417F-AA9B-A829EA885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11" y="5808306"/>
                <a:ext cx="397866" cy="461665"/>
              </a:xfrm>
              <a:prstGeom prst="rect">
                <a:avLst/>
              </a:prstGeom>
              <a:blipFill>
                <a:blip r:embed="rId9"/>
                <a:stretch>
                  <a:fillRect r="-3076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pole tekstowe 24">
            <a:extLst>
              <a:ext uri="{FF2B5EF4-FFF2-40B4-BE49-F238E27FC236}">
                <a16:creationId xmlns:a16="http://schemas.microsoft.com/office/drawing/2014/main" id="{5A5EA94F-DA93-426B-AD4C-CA6B7CF8ABA7}"/>
              </a:ext>
            </a:extLst>
          </p:cNvPr>
          <p:cNvSpPr txBox="1"/>
          <p:nvPr/>
        </p:nvSpPr>
        <p:spPr>
          <a:xfrm>
            <a:off x="949597" y="584401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id="{7BB44155-9B2B-43B0-B816-D349E8B5D90E}"/>
                  </a:ext>
                </a:extLst>
              </p:cNvPr>
              <p:cNvSpPr/>
              <p:nvPr/>
            </p:nvSpPr>
            <p:spPr>
              <a:xfrm>
                <a:off x="1291745" y="5583806"/>
                <a:ext cx="3931556" cy="1065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000" b="1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pl-PL" sz="2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000" b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000" b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pl-PL" sz="20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4"/>
                                </m:rPr>
                                <a:rPr lang="pl-PL" sz="2000" b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𝛑</m:t>
                              </m:r>
                            </m:sup>
                            <m:e>
                              <m:nary>
                                <m:naryPr>
                                  <m:limLoc m:val="undOvr"/>
                                  <m:ctrlPr>
                                    <a:rPr lang="pl-PL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l-GR" sz="2000" b="1">
                                      <a:latin typeface="Cambria Math" panose="02040503050406030204" pitchFamily="18" charset="0"/>
                                    </a:rPr>
                                    <m:t>𝛗</m:t>
                                  </m:r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4"/>
                                    </m:rPr>
                                    <a:rPr lang="pl-PL" sz="20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𝛑</m:t>
                                  </m:r>
                                </m:sup>
                                <m:e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𝚿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100 </m:t>
                                  </m:r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𝚿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100 </m:t>
                                  </m:r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baseline="30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2 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dr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id="{7BB44155-9B2B-43B0-B816-D349E8B5D9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745" y="5583806"/>
                <a:ext cx="3931556" cy="1065356"/>
              </a:xfrm>
              <a:prstGeom prst="rect">
                <a:avLst/>
              </a:prstGeom>
              <a:blipFill>
                <a:blip r:embed="rId10"/>
                <a:stretch>
                  <a:fillRect r="-91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ole tekstowe 26">
            <a:extLst>
              <a:ext uri="{FF2B5EF4-FFF2-40B4-BE49-F238E27FC236}">
                <a16:creationId xmlns:a16="http://schemas.microsoft.com/office/drawing/2014/main" id="{1013CF57-8C86-42F9-8582-34DEC7CBBBC8}"/>
              </a:ext>
            </a:extLst>
          </p:cNvPr>
          <p:cNvSpPr txBox="1"/>
          <p:nvPr/>
        </p:nvSpPr>
        <p:spPr>
          <a:xfrm>
            <a:off x="408911" y="521447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1d</a:t>
            </a:r>
          </a:p>
        </p:txBody>
      </p:sp>
    </p:spTree>
    <p:extLst>
      <p:ext uri="{BB962C8B-B14F-4D97-AF65-F5344CB8AC3E}">
        <p14:creationId xmlns:p14="http://schemas.microsoft.com/office/powerpoint/2010/main" val="87770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0B004B9F-930D-4920-9DEC-FDFF7036A848}"/>
              </a:ext>
            </a:extLst>
          </p:cNvPr>
          <p:cNvSpPr/>
          <p:nvPr/>
        </p:nvSpPr>
        <p:spPr>
          <a:xfrm>
            <a:off x="8389398" y="0"/>
            <a:ext cx="3802602" cy="50602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81375EB-E882-4EDC-9DC0-E41696B0FBCF}"/>
              </a:ext>
            </a:extLst>
          </p:cNvPr>
          <p:cNvSpPr txBox="1"/>
          <p:nvPr/>
        </p:nvSpPr>
        <p:spPr>
          <a:xfrm>
            <a:off x="8433491" y="32678"/>
            <a:ext cx="371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Najbardziej prawdopodobna wartość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Prostokąt 55">
                <a:extLst>
                  <a:ext uri="{FF2B5EF4-FFF2-40B4-BE49-F238E27FC236}">
                    <a16:creationId xmlns:a16="http://schemas.microsoft.com/office/drawing/2014/main" id="{BAD0E110-FFAA-4F7D-9837-B18738A70108}"/>
                  </a:ext>
                </a:extLst>
              </p:cNvPr>
              <p:cNvSpPr/>
              <p:nvPr/>
            </p:nvSpPr>
            <p:spPr>
              <a:xfrm>
                <a:off x="6243077" y="1233098"/>
                <a:ext cx="895630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m:rPr>
                          <m:nor/>
                        </m:rPr>
                        <a:rPr lang="pl-PL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l-GR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l-GR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pl-P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Prostokąt 55">
                <a:extLst>
                  <a:ext uri="{FF2B5EF4-FFF2-40B4-BE49-F238E27FC236}">
                    <a16:creationId xmlns:a16="http://schemas.microsoft.com/office/drawing/2014/main" id="{BAD0E110-FFAA-4F7D-9837-B18738A70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077" y="1233098"/>
                <a:ext cx="895630" cy="375552"/>
              </a:xfrm>
              <a:prstGeom prst="rect">
                <a:avLst/>
              </a:prstGeom>
              <a:blipFill>
                <a:blip r:embed="rId2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e tekstowe 5">
            <a:extLst>
              <a:ext uri="{FF2B5EF4-FFF2-40B4-BE49-F238E27FC236}">
                <a16:creationId xmlns:a16="http://schemas.microsoft.com/office/drawing/2014/main" id="{2ABAEF4D-3476-4BAA-9C61-C3ADEF696DE2}"/>
              </a:ext>
            </a:extLst>
          </p:cNvPr>
          <p:cNvSpPr txBox="1"/>
          <p:nvPr/>
        </p:nvSpPr>
        <p:spPr>
          <a:xfrm>
            <a:off x="1001028" y="1250731"/>
            <a:ext cx="459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Liczymy funkcję gęstości prawdopodobieństwa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828A762-32BB-45EA-9B90-0F56E46A313C}"/>
              </a:ext>
            </a:extLst>
          </p:cNvPr>
          <p:cNvSpPr txBox="1"/>
          <p:nvPr/>
        </p:nvSpPr>
        <p:spPr>
          <a:xfrm>
            <a:off x="1001028" y="1981793"/>
            <a:ext cx="1011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 następnie szukamy jej wartości maksymalnej – czyli klasyczna analiza funkcji z poszukiwaniem maksimum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Prostokąt 56">
                <a:extLst>
                  <a:ext uri="{FF2B5EF4-FFF2-40B4-BE49-F238E27FC236}">
                    <a16:creationId xmlns:a16="http://schemas.microsoft.com/office/drawing/2014/main" id="{223F4B58-3E77-4AD1-9381-4FE336E6B1D4}"/>
                  </a:ext>
                </a:extLst>
              </p:cNvPr>
              <p:cNvSpPr/>
              <p:nvPr/>
            </p:nvSpPr>
            <p:spPr>
              <a:xfrm>
                <a:off x="5452821" y="2610943"/>
                <a:ext cx="1063112" cy="631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l-PL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m:rPr>
                            <m:nor/>
                          </m:rPr>
                          <a:rPr lang="el-GR" sz="2400" i="1" dirty="0">
                            <a:solidFill>
                              <a:srgbClr val="FF0000"/>
                            </a:solidFill>
                          </a:rPr>
                          <m:t>ρ</m:t>
                        </m:r>
                      </m:num>
                      <m:den>
                        <m:r>
                          <a:rPr lang="pl-PL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pl-PL" sz="24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</a:t>
                </a:r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Prostokąt 56">
                <a:extLst>
                  <a:ext uri="{FF2B5EF4-FFF2-40B4-BE49-F238E27FC236}">
                    <a16:creationId xmlns:a16="http://schemas.microsoft.com/office/drawing/2014/main" id="{223F4B58-3E77-4AD1-9381-4FE336E6B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821" y="2610943"/>
                <a:ext cx="1063112" cy="631391"/>
              </a:xfrm>
              <a:prstGeom prst="rect">
                <a:avLst/>
              </a:prstGeom>
              <a:blipFill>
                <a:blip r:embed="rId3"/>
                <a:stretch>
                  <a:fillRect r="-9143" b="-673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Prostokąt 57">
                <a:extLst>
                  <a:ext uri="{FF2B5EF4-FFF2-40B4-BE49-F238E27FC236}">
                    <a16:creationId xmlns:a16="http://schemas.microsoft.com/office/drawing/2014/main" id="{701DBEB0-5C49-48C5-BD30-EED52CF2CDB0}"/>
                  </a:ext>
                </a:extLst>
              </p:cNvPr>
              <p:cNvSpPr/>
              <p:nvPr/>
            </p:nvSpPr>
            <p:spPr>
              <a:xfrm>
                <a:off x="5114832" y="4263123"/>
                <a:ext cx="2167425" cy="739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m:rPr>
                          <m:nor/>
                        </m:rPr>
                        <a:rPr lang="pl-PL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l-PL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𝑧𝑒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Prostokąt 57">
                <a:extLst>
                  <a:ext uri="{FF2B5EF4-FFF2-40B4-BE49-F238E27FC236}">
                    <a16:creationId xmlns:a16="http://schemas.microsoft.com/office/drawing/2014/main" id="{701DBEB0-5C49-48C5-BD30-EED52CF2C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832" y="4263123"/>
                <a:ext cx="2167425" cy="7397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e tekstowe 8">
            <a:extLst>
              <a:ext uri="{FF2B5EF4-FFF2-40B4-BE49-F238E27FC236}">
                <a16:creationId xmlns:a16="http://schemas.microsoft.com/office/drawing/2014/main" id="{BDFDE662-73D7-4E59-9DE7-1F834679072A}"/>
              </a:ext>
            </a:extLst>
          </p:cNvPr>
          <p:cNvSpPr txBox="1"/>
          <p:nvPr/>
        </p:nvSpPr>
        <p:spPr>
          <a:xfrm>
            <a:off x="1001028" y="3712784"/>
            <a:ext cx="933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Zadanie: Dla oscylatora harmonicznego w stanie v=1 oblicz najbardziej prawdopodobne położenie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Prostokąt 58">
                <a:extLst>
                  <a:ext uri="{FF2B5EF4-FFF2-40B4-BE49-F238E27FC236}">
                    <a16:creationId xmlns:a16="http://schemas.microsoft.com/office/drawing/2014/main" id="{9E4B446C-E90C-494F-857C-D3B8AAFB71FB}"/>
                  </a:ext>
                </a:extLst>
              </p:cNvPr>
              <p:cNvSpPr/>
              <p:nvPr/>
            </p:nvSpPr>
            <p:spPr>
              <a:xfrm>
                <a:off x="1177670" y="5429919"/>
                <a:ext cx="2217915" cy="513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m:rPr>
                        <m:nor/>
                      </m:rPr>
                      <a:rPr lang="pl-PL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sSubSup>
                      <m:sSubSupPr>
                        <m:ctrlP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  <m: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pl-PL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l-PL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l-PL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i="1" baseline="30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Prostokąt 58">
                <a:extLst>
                  <a:ext uri="{FF2B5EF4-FFF2-40B4-BE49-F238E27FC236}">
                    <a16:creationId xmlns:a16="http://schemas.microsoft.com/office/drawing/2014/main" id="{9E4B446C-E90C-494F-857C-D3B8AAFB7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670" y="5429919"/>
                <a:ext cx="2217915" cy="513859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F0DC6DBE-107D-4F6E-97DD-1643F4C5AD89}"/>
              </a:ext>
            </a:extLst>
          </p:cNvPr>
          <p:cNvCxnSpPr/>
          <p:nvPr/>
        </p:nvCxnSpPr>
        <p:spPr>
          <a:xfrm>
            <a:off x="3867807" y="5661899"/>
            <a:ext cx="5360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Prostokąt 59">
                <a:extLst>
                  <a:ext uri="{FF2B5EF4-FFF2-40B4-BE49-F238E27FC236}">
                    <a16:creationId xmlns:a16="http://schemas.microsoft.com/office/drawing/2014/main" id="{C8DC4FE7-0203-4BB9-A93B-C74293A6014C}"/>
                  </a:ext>
                </a:extLst>
              </p:cNvPr>
              <p:cNvSpPr/>
              <p:nvPr/>
            </p:nvSpPr>
            <p:spPr>
              <a:xfrm>
                <a:off x="4790434" y="5312387"/>
                <a:ext cx="1063112" cy="631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l-PL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m:rPr>
                            <m:nor/>
                          </m:rPr>
                          <a:rPr lang="el-GR" sz="2400" i="1" dirty="0">
                            <a:solidFill>
                              <a:schemeClr val="tx1"/>
                            </a:solidFill>
                          </a:rPr>
                          <m:t>ρ</m:t>
                        </m:r>
                      </m:num>
                      <m:den>
                        <m:r>
                          <a:rPr lang="pl-PL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pl-PL" sz="2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</a:t>
                </a:r>
                <a:endParaRPr lang="pl-PL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Prostokąt 59">
                <a:extLst>
                  <a:ext uri="{FF2B5EF4-FFF2-40B4-BE49-F238E27FC236}">
                    <a16:creationId xmlns:a16="http://schemas.microsoft.com/office/drawing/2014/main" id="{C8DC4FE7-0203-4BB9-A93B-C74293A601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434" y="5312387"/>
                <a:ext cx="1063112" cy="631391"/>
              </a:xfrm>
              <a:prstGeom prst="rect">
                <a:avLst/>
              </a:prstGeom>
              <a:blipFill>
                <a:blip r:embed="rId6"/>
                <a:stretch>
                  <a:fillRect r="-9195" b="-673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ostokąt 11">
                <a:extLst>
                  <a:ext uri="{FF2B5EF4-FFF2-40B4-BE49-F238E27FC236}">
                    <a16:creationId xmlns:a16="http://schemas.microsoft.com/office/drawing/2014/main" id="{63041F3D-0D37-4E3A-992E-A3617FD733F1}"/>
                  </a:ext>
                </a:extLst>
              </p:cNvPr>
              <p:cNvSpPr/>
              <p:nvPr/>
            </p:nvSpPr>
            <p:spPr>
              <a:xfrm>
                <a:off x="7061961" y="5368550"/>
                <a:ext cx="2137893" cy="512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l-PL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i="1" baseline="30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l-PL" dirty="0"/>
                  <a:t> = 0</a:t>
                </a:r>
              </a:p>
            </p:txBody>
          </p:sp>
        </mc:Choice>
        <mc:Fallback xmlns="">
          <p:sp>
            <p:nvSpPr>
              <p:cNvPr id="12" name="Prostokąt 11">
                <a:extLst>
                  <a:ext uri="{FF2B5EF4-FFF2-40B4-BE49-F238E27FC236}">
                    <a16:creationId xmlns:a16="http://schemas.microsoft.com/office/drawing/2014/main" id="{63041F3D-0D37-4E3A-992E-A3617FD73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961" y="5368550"/>
                <a:ext cx="2137893" cy="512704"/>
              </a:xfrm>
              <a:prstGeom prst="rect">
                <a:avLst/>
              </a:prstGeom>
              <a:blipFill>
                <a:blip r:embed="rId7"/>
                <a:stretch>
                  <a:fillRect r="-1425" b="-23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pole tekstowe 61">
            <a:extLst>
              <a:ext uri="{FF2B5EF4-FFF2-40B4-BE49-F238E27FC236}">
                <a16:creationId xmlns:a16="http://schemas.microsoft.com/office/drawing/2014/main" id="{8471CB3B-2DBF-4504-9066-A546A41025FD}"/>
              </a:ext>
            </a:extLst>
          </p:cNvPr>
          <p:cNvSpPr txBox="1"/>
          <p:nvPr/>
        </p:nvSpPr>
        <p:spPr>
          <a:xfrm>
            <a:off x="6730101" y="6062261"/>
            <a:ext cx="286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 = 0 (min), 1 (max), -1 (max)</a:t>
            </a:r>
          </a:p>
        </p:txBody>
      </p:sp>
    </p:spTree>
    <p:extLst>
      <p:ext uri="{BB962C8B-B14F-4D97-AF65-F5344CB8AC3E}">
        <p14:creationId xmlns:p14="http://schemas.microsoft.com/office/powerpoint/2010/main" val="647798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81375EB-E882-4EDC-9DC0-E41696B0FBCF}"/>
              </a:ext>
            </a:extLst>
          </p:cNvPr>
          <p:cNvSpPr txBox="1"/>
          <p:nvPr/>
        </p:nvSpPr>
        <p:spPr>
          <a:xfrm>
            <a:off x="716409" y="604221"/>
            <a:ext cx="6394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Prawdopodobieństwo znalezienia elektronu </a:t>
            </a:r>
          </a:p>
          <a:p>
            <a:r>
              <a:rPr lang="pl-PL" b="1" dirty="0"/>
              <a:t>(cząstka w pudle, atom wodoru) w danym fragmencie przestrzeni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F08AC79-2766-4E8A-9FB2-EEFBB829FDC4}"/>
              </a:ext>
            </a:extLst>
          </p:cNvPr>
          <p:cNvSpPr txBox="1"/>
          <p:nvPr/>
        </p:nvSpPr>
        <p:spPr>
          <a:xfrm>
            <a:off x="987038" y="5800036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3CA042E7-2058-4EC2-919F-C4BFD1E8679A}"/>
                  </a:ext>
                </a:extLst>
              </p:cNvPr>
              <p:cNvSpPr txBox="1"/>
              <p:nvPr/>
            </p:nvSpPr>
            <p:spPr>
              <a:xfrm>
                <a:off x="1783184" y="5194122"/>
                <a:ext cx="1482777" cy="1403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pl-PL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pl-PL" sz="2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  <m:e>
                          <m:sSup>
                            <m:sSup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b="1" i="1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  <m:r>
                                <a:rPr lang="pl-PL" sz="2400" b="1" i="1" baseline="-2500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pl-PL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3CA042E7-2058-4EC2-919F-C4BFD1E86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184" y="5194122"/>
                <a:ext cx="1482777" cy="14033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e tekstowe 5">
            <a:extLst>
              <a:ext uri="{FF2B5EF4-FFF2-40B4-BE49-F238E27FC236}">
                <a16:creationId xmlns:a16="http://schemas.microsoft.com/office/drawing/2014/main" id="{B98173FA-FAA8-4011-BE38-0F1012193024}"/>
              </a:ext>
            </a:extLst>
          </p:cNvPr>
          <p:cNvSpPr txBox="1"/>
          <p:nvPr/>
        </p:nvSpPr>
        <p:spPr>
          <a:xfrm>
            <a:off x="3424501" y="5637512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3039293-B6F0-4B63-B061-9A25390A5B8A}"/>
              </a:ext>
            </a:extLst>
          </p:cNvPr>
          <p:cNvSpPr txBox="1"/>
          <p:nvPr/>
        </p:nvSpPr>
        <p:spPr>
          <a:xfrm>
            <a:off x="7016657" y="5595899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DAD609C8-C88B-4FE1-80C5-81D9A53D66DD}"/>
                  </a:ext>
                </a:extLst>
              </p:cNvPr>
              <p:cNvSpPr/>
              <p:nvPr/>
            </p:nvSpPr>
            <p:spPr>
              <a:xfrm>
                <a:off x="3790194" y="5140197"/>
                <a:ext cx="3032177" cy="1456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pl-PL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pl-PL" sz="2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  <m:e>
                          <m:sSup>
                            <m:sSupPr>
                              <m:ctrlPr>
                                <a:rPr lang="el-GR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pl-PL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pl-PL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l-PL" sz="2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num>
                                        <m:den>
                                          <m:r>
                                            <a:rPr lang="pl-PL" sz="2400" b="1" i="1">
                                              <a:latin typeface="Cambria Math" panose="02040503050406030204" pitchFamily="18" charset="0"/>
                                            </a:rPr>
                                            <m:t>𝒍</m:t>
                                          </m:r>
                                        </m:den>
                                      </m:f>
                                    </m:e>
                                  </m:rad>
                                  <m:r>
                                    <a:rPr lang="pl-PL" sz="2400" b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l-PL" sz="24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  <m:f>
                                    <m:fPr>
                                      <m:ctrlPr>
                                        <a:rPr lang="pl-PL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2400" b="1" i="1">
                                          <a:latin typeface="Cambria Math" panose="02040503050406030204" pitchFamily="18" charset="0"/>
                                        </a:rPr>
                                        <m:t>𝛑</m:t>
                                      </m:r>
                                    </m:num>
                                    <m:den>
                                      <m:r>
                                        <a:rPr lang="pl-PL" sz="2400" b="1" i="1">
                                          <a:latin typeface="Cambria Math" panose="02040503050406030204" pitchFamily="18" charset="0"/>
                                        </a:rPr>
                                        <m:t>𝒍</m:t>
                                      </m:r>
                                    </m:den>
                                  </m:f>
                                  <m:r>
                                    <a:rPr lang="pl-PL" sz="24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DAD609C8-C88B-4FE1-80C5-81D9A53D6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194" y="5140197"/>
                <a:ext cx="3032177" cy="14562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E2CE74C5-B741-43C9-9DD6-4338A346CF05}"/>
                  </a:ext>
                </a:extLst>
              </p:cNvPr>
              <p:cNvSpPr/>
              <p:nvPr/>
            </p:nvSpPr>
            <p:spPr>
              <a:xfrm>
                <a:off x="7458790" y="5098370"/>
                <a:ext cx="2346861" cy="1403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pl-PL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pl-PL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pl-PL" sz="2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  <m:e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pl-PL" sz="2400" b="1" i="1" baseline="30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ctrlPr>
                                <a:rPr lang="pl-PL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400" b="1" i="1">
                                  <a:latin typeface="Cambria Math" panose="020405030504060302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pl-PL" sz="24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den>
                          </m:f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E2CE74C5-B741-43C9-9DD6-4338A346C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790" y="5098370"/>
                <a:ext cx="2346861" cy="14033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9680ECB-7CF6-4022-B910-4D9D2E2DA325}"/>
              </a:ext>
            </a:extLst>
          </p:cNvPr>
          <p:cNvSpPr txBox="1"/>
          <p:nvPr/>
        </p:nvSpPr>
        <p:spPr>
          <a:xfrm>
            <a:off x="4815061" y="6513265"/>
            <a:ext cx="319913" cy="257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9534D1C1-77AE-40A3-97EE-23F6CD07D633}"/>
              </a:ext>
            </a:extLst>
          </p:cNvPr>
          <p:cNvCxnSpPr>
            <a:cxnSpLocks/>
          </p:cNvCxnSpPr>
          <p:nvPr/>
        </p:nvCxnSpPr>
        <p:spPr>
          <a:xfrm>
            <a:off x="8496320" y="1997478"/>
            <a:ext cx="0" cy="1147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CDD77C70-51D6-4A5D-84FD-932C137C9201}"/>
              </a:ext>
            </a:extLst>
          </p:cNvPr>
          <p:cNvCxnSpPr>
            <a:cxnSpLocks/>
          </p:cNvCxnSpPr>
          <p:nvPr/>
        </p:nvCxnSpPr>
        <p:spPr>
          <a:xfrm>
            <a:off x="10734748" y="1997478"/>
            <a:ext cx="0" cy="1053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2450D0B7-87D9-4609-A510-4E2552071309}"/>
              </a:ext>
            </a:extLst>
          </p:cNvPr>
          <p:cNvCxnSpPr/>
          <p:nvPr/>
        </p:nvCxnSpPr>
        <p:spPr>
          <a:xfrm>
            <a:off x="8496320" y="2625424"/>
            <a:ext cx="2240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F2D05FE-9A96-4BD0-A8BC-CB5E6F4A8CF0}"/>
              </a:ext>
            </a:extLst>
          </p:cNvPr>
          <p:cNvSpPr txBox="1"/>
          <p:nvPr/>
        </p:nvSpPr>
        <p:spPr>
          <a:xfrm>
            <a:off x="10770638" y="242912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</a:t>
            </a:r>
          </a:p>
        </p:txBody>
      </p:sp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51B4CA92-7BDC-4586-B419-0C39E94C1C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567564"/>
              </p:ext>
            </p:extLst>
          </p:nvPr>
        </p:nvGraphicFramePr>
        <p:xfrm>
          <a:off x="8260519" y="1232475"/>
          <a:ext cx="3084853" cy="139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Wykres 18">
            <a:extLst>
              <a:ext uri="{FF2B5EF4-FFF2-40B4-BE49-F238E27FC236}">
                <a16:creationId xmlns:a16="http://schemas.microsoft.com/office/drawing/2014/main" id="{A8665B14-9DAB-4430-B9AE-4B5E05FC8A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814701"/>
              </p:ext>
            </p:extLst>
          </p:nvPr>
        </p:nvGraphicFramePr>
        <p:xfrm>
          <a:off x="2333604" y="1565872"/>
          <a:ext cx="3108068" cy="101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0399AA51-B926-44A7-A513-9ED6D2702E40}"/>
              </a:ext>
            </a:extLst>
          </p:cNvPr>
          <p:cNvCxnSpPr>
            <a:cxnSpLocks/>
          </p:cNvCxnSpPr>
          <p:nvPr/>
        </p:nvCxnSpPr>
        <p:spPr>
          <a:xfrm>
            <a:off x="2468684" y="1786072"/>
            <a:ext cx="0" cy="1313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61DA6C15-9D1D-4C2C-9BFB-F485C57DDC31}"/>
              </a:ext>
            </a:extLst>
          </p:cNvPr>
          <p:cNvCxnSpPr>
            <a:cxnSpLocks/>
          </p:cNvCxnSpPr>
          <p:nvPr/>
        </p:nvCxnSpPr>
        <p:spPr>
          <a:xfrm>
            <a:off x="4707112" y="1786072"/>
            <a:ext cx="0" cy="1219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7DD21206-1921-404C-8047-0F35626BBAF2}"/>
              </a:ext>
            </a:extLst>
          </p:cNvPr>
          <p:cNvCxnSpPr/>
          <p:nvPr/>
        </p:nvCxnSpPr>
        <p:spPr>
          <a:xfrm>
            <a:off x="2468684" y="2579760"/>
            <a:ext cx="2240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rostokąt 22">
                <a:extLst>
                  <a:ext uri="{FF2B5EF4-FFF2-40B4-BE49-F238E27FC236}">
                    <a16:creationId xmlns:a16="http://schemas.microsoft.com/office/drawing/2014/main" id="{4DAA1C37-A650-45B1-9546-AE1E3E217C37}"/>
                  </a:ext>
                </a:extLst>
              </p:cNvPr>
              <p:cNvSpPr/>
              <p:nvPr/>
            </p:nvSpPr>
            <p:spPr>
              <a:xfrm>
                <a:off x="286122" y="2159837"/>
                <a:ext cx="1730667" cy="7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b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m:rPr>
                        <m:nor/>
                      </m:rPr>
                      <a:rPr lang="pl-PL" sz="2000" b="1" i="0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pl-PL" sz="20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pl-PL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pl-PL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den>
                        </m:f>
                      </m:e>
                    </m:rad>
                    <m:r>
                      <m:rPr>
                        <m:nor/>
                      </m:rPr>
                      <a:rPr lang="pl-PL" sz="20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pl-PL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𝛑</m:t>
                        </m:r>
                      </m:num>
                      <m:den>
                        <m:r>
                          <a:rPr lang="pl-PL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pl-PL" sz="20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</a:t>
                </a:r>
              </a:p>
            </p:txBody>
          </p:sp>
        </mc:Choice>
        <mc:Fallback xmlns="">
          <p:sp>
            <p:nvSpPr>
              <p:cNvPr id="23" name="Prostokąt 22">
                <a:extLst>
                  <a:ext uri="{FF2B5EF4-FFF2-40B4-BE49-F238E27FC236}">
                    <a16:creationId xmlns:a16="http://schemas.microsoft.com/office/drawing/2014/main" id="{4DAA1C37-A650-45B1-9546-AE1E3E217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22" y="2159837"/>
                <a:ext cx="1730667" cy="718658"/>
              </a:xfrm>
              <a:prstGeom prst="rect">
                <a:avLst/>
              </a:prstGeom>
              <a:blipFill>
                <a:blip r:embed="rId7"/>
                <a:stretch>
                  <a:fillRect r="-28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ole tekstowe 23">
            <a:extLst>
              <a:ext uri="{FF2B5EF4-FFF2-40B4-BE49-F238E27FC236}">
                <a16:creationId xmlns:a16="http://schemas.microsoft.com/office/drawing/2014/main" id="{7B6C23AA-E47E-4CDB-AB77-237B4B2C4C76}"/>
              </a:ext>
            </a:extLst>
          </p:cNvPr>
          <p:cNvSpPr txBox="1"/>
          <p:nvPr/>
        </p:nvSpPr>
        <p:spPr>
          <a:xfrm>
            <a:off x="2099924" y="24355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0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B2509B9E-B506-4083-AA83-658130E01704}"/>
              </a:ext>
            </a:extLst>
          </p:cNvPr>
          <p:cNvSpPr txBox="1"/>
          <p:nvPr/>
        </p:nvSpPr>
        <p:spPr>
          <a:xfrm>
            <a:off x="4790248" y="244406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3F79134-7394-4563-B3B4-098B1AE711EC}"/>
              </a:ext>
            </a:extLst>
          </p:cNvPr>
          <p:cNvSpPr txBox="1"/>
          <p:nvPr/>
        </p:nvSpPr>
        <p:spPr>
          <a:xfrm>
            <a:off x="5204957" y="1773619"/>
            <a:ext cx="301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Gęstość prawdopodobieństwa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34767A28-25C2-4F43-BC94-C9683E3DFB9F}"/>
              </a:ext>
            </a:extLst>
          </p:cNvPr>
          <p:cNvSpPr txBox="1"/>
          <p:nvPr/>
        </p:nvSpPr>
        <p:spPr>
          <a:xfrm>
            <a:off x="8176690" y="24425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0</a:t>
            </a:r>
          </a:p>
        </p:txBody>
      </p:sp>
      <p:cxnSp>
        <p:nvCxnSpPr>
          <p:cNvPr id="41" name="Łącznik prosty ze strzałką 40">
            <a:extLst>
              <a:ext uri="{FF2B5EF4-FFF2-40B4-BE49-F238E27FC236}">
                <a16:creationId xmlns:a16="http://schemas.microsoft.com/office/drawing/2014/main" id="{0D67DD0D-FEB9-464A-8F10-86736E17FBF9}"/>
              </a:ext>
            </a:extLst>
          </p:cNvPr>
          <p:cNvCxnSpPr/>
          <p:nvPr/>
        </p:nvCxnSpPr>
        <p:spPr>
          <a:xfrm>
            <a:off x="5756988" y="2384846"/>
            <a:ext cx="17006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B55246F2-505F-4D12-9E07-C60073039F22}"/>
                  </a:ext>
                </a:extLst>
              </p:cNvPr>
              <p:cNvSpPr/>
              <p:nvPr/>
            </p:nvSpPr>
            <p:spPr>
              <a:xfrm>
                <a:off x="6104344" y="2486189"/>
                <a:ext cx="945322" cy="38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m:rPr>
                          <m:nor/>
                        </m:rPr>
                        <a:rPr lang="pl-PL" b="1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sSubSup>
                        <m:sSubSupPr>
                          <m:ctrlPr>
                            <a:rPr lang="pl-PL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l-GR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pl-PL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B55246F2-505F-4D12-9E07-C60073039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344" y="2486189"/>
                <a:ext cx="945322" cy="387157"/>
              </a:xfrm>
              <a:prstGeom prst="rect">
                <a:avLst/>
              </a:prstGeom>
              <a:blipFill>
                <a:blip r:embed="rId8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F818DEEB-5156-477B-9A98-A5827E375B9E}"/>
              </a:ext>
            </a:extLst>
          </p:cNvPr>
          <p:cNvCxnSpPr>
            <a:cxnSpLocks/>
          </p:cNvCxnSpPr>
          <p:nvPr/>
        </p:nvCxnSpPr>
        <p:spPr>
          <a:xfrm>
            <a:off x="8604795" y="3866472"/>
            <a:ext cx="0" cy="1147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4ECD6C4A-664F-484D-90AD-BD559A88C4DF}"/>
              </a:ext>
            </a:extLst>
          </p:cNvPr>
          <p:cNvCxnSpPr>
            <a:cxnSpLocks/>
          </p:cNvCxnSpPr>
          <p:nvPr/>
        </p:nvCxnSpPr>
        <p:spPr>
          <a:xfrm>
            <a:off x="10843223" y="3866472"/>
            <a:ext cx="0" cy="1053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A4D2882D-4216-4F5D-A525-BD7E1DCCF945}"/>
              </a:ext>
            </a:extLst>
          </p:cNvPr>
          <p:cNvCxnSpPr/>
          <p:nvPr/>
        </p:nvCxnSpPr>
        <p:spPr>
          <a:xfrm>
            <a:off x="8604795" y="4494418"/>
            <a:ext cx="2240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0CC1FCB9-C84B-4D7D-A89F-F1B9EBF0D41B}"/>
              </a:ext>
            </a:extLst>
          </p:cNvPr>
          <p:cNvSpPr txBox="1"/>
          <p:nvPr/>
        </p:nvSpPr>
        <p:spPr>
          <a:xfrm>
            <a:off x="10879113" y="429811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</a:t>
            </a:r>
          </a:p>
        </p:txBody>
      </p:sp>
      <p:graphicFrame>
        <p:nvGraphicFramePr>
          <p:cNvPr id="47" name="Wykres 46">
            <a:extLst>
              <a:ext uri="{FF2B5EF4-FFF2-40B4-BE49-F238E27FC236}">
                <a16:creationId xmlns:a16="http://schemas.microsoft.com/office/drawing/2014/main" id="{0978975F-8B14-48B0-B213-C6BED5F92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297031"/>
              </p:ext>
            </p:extLst>
          </p:nvPr>
        </p:nvGraphicFramePr>
        <p:xfrm>
          <a:off x="8368994" y="3101469"/>
          <a:ext cx="3084853" cy="139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49" name="Łącznik prosty 48">
            <a:extLst>
              <a:ext uri="{FF2B5EF4-FFF2-40B4-BE49-F238E27FC236}">
                <a16:creationId xmlns:a16="http://schemas.microsoft.com/office/drawing/2014/main" id="{BED612EF-C9A1-4059-9E07-4DB830C8F0B1}"/>
              </a:ext>
            </a:extLst>
          </p:cNvPr>
          <p:cNvCxnSpPr>
            <a:cxnSpLocks/>
          </p:cNvCxnSpPr>
          <p:nvPr/>
        </p:nvCxnSpPr>
        <p:spPr>
          <a:xfrm>
            <a:off x="10167284" y="4037599"/>
            <a:ext cx="0" cy="448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3376F848-0F49-4CDF-9DCB-566BFC55E7AE}"/>
              </a:ext>
            </a:extLst>
          </p:cNvPr>
          <p:cNvCxnSpPr>
            <a:cxnSpLocks/>
          </p:cNvCxnSpPr>
          <p:nvPr/>
        </p:nvCxnSpPr>
        <p:spPr>
          <a:xfrm flipV="1">
            <a:off x="8936085" y="3797943"/>
            <a:ext cx="892492" cy="684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id="{445CC08D-C9D1-416C-9B41-C7E19B4D1A53}"/>
              </a:ext>
            </a:extLst>
          </p:cNvPr>
          <p:cNvCxnSpPr>
            <a:cxnSpLocks/>
          </p:cNvCxnSpPr>
          <p:nvPr/>
        </p:nvCxnSpPr>
        <p:spPr>
          <a:xfrm flipV="1">
            <a:off x="8727015" y="3752923"/>
            <a:ext cx="915276" cy="766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549D25AE-941F-4EFD-9440-0EF294FA8E85}"/>
              </a:ext>
            </a:extLst>
          </p:cNvPr>
          <p:cNvCxnSpPr>
            <a:cxnSpLocks/>
          </p:cNvCxnSpPr>
          <p:nvPr/>
        </p:nvCxnSpPr>
        <p:spPr>
          <a:xfrm flipV="1">
            <a:off x="9260544" y="3898610"/>
            <a:ext cx="759352" cy="592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783C5932-4D8A-480D-AC41-23DD6585216C}"/>
              </a:ext>
            </a:extLst>
          </p:cNvPr>
          <p:cNvCxnSpPr>
            <a:cxnSpLocks/>
          </p:cNvCxnSpPr>
          <p:nvPr/>
        </p:nvCxnSpPr>
        <p:spPr>
          <a:xfrm flipV="1">
            <a:off x="9558542" y="4044231"/>
            <a:ext cx="589001" cy="46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>
            <a:extLst>
              <a:ext uri="{FF2B5EF4-FFF2-40B4-BE49-F238E27FC236}">
                <a16:creationId xmlns:a16="http://schemas.microsoft.com/office/drawing/2014/main" id="{E105824D-1832-4A05-B383-91B0D279DA3A}"/>
              </a:ext>
            </a:extLst>
          </p:cNvPr>
          <p:cNvCxnSpPr>
            <a:cxnSpLocks/>
          </p:cNvCxnSpPr>
          <p:nvPr/>
        </p:nvCxnSpPr>
        <p:spPr>
          <a:xfrm flipV="1">
            <a:off x="9889831" y="4298114"/>
            <a:ext cx="284750" cy="209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rostokąt 54">
            <a:extLst>
              <a:ext uri="{FF2B5EF4-FFF2-40B4-BE49-F238E27FC236}">
                <a16:creationId xmlns:a16="http://schemas.microsoft.com/office/drawing/2014/main" id="{16DF0267-F93F-4C0F-B959-B08D57A0BAC7}"/>
              </a:ext>
            </a:extLst>
          </p:cNvPr>
          <p:cNvSpPr/>
          <p:nvPr/>
        </p:nvSpPr>
        <p:spPr>
          <a:xfrm>
            <a:off x="9977435" y="349311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endParaRPr lang="pl-PL" dirty="0"/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96FBCE1D-5099-41A1-97F9-84FB7D53CAC7}"/>
              </a:ext>
            </a:extLst>
          </p:cNvPr>
          <p:cNvSpPr txBox="1"/>
          <p:nvPr/>
        </p:nvSpPr>
        <p:spPr>
          <a:xfrm>
            <a:off x="8285165" y="43115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Prostokąt 66">
                <a:extLst>
                  <a:ext uri="{FF2B5EF4-FFF2-40B4-BE49-F238E27FC236}">
                    <a16:creationId xmlns:a16="http://schemas.microsoft.com/office/drawing/2014/main" id="{3C8948D6-C5B4-4F5D-B543-59E4862EF069}"/>
                  </a:ext>
                </a:extLst>
              </p:cNvPr>
              <p:cNvSpPr/>
              <p:nvPr/>
            </p:nvSpPr>
            <p:spPr>
              <a:xfrm>
                <a:off x="4032525" y="1773619"/>
                <a:ext cx="498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m:rPr>
                          <m:nor/>
                        </m:rPr>
                        <a:rPr lang="pl-PL" b="1" baseline="-250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67" name="Prostokąt 66">
                <a:extLst>
                  <a:ext uri="{FF2B5EF4-FFF2-40B4-BE49-F238E27FC236}">
                    <a16:creationId xmlns:a16="http://schemas.microsoft.com/office/drawing/2014/main" id="{3C8948D6-C5B4-4F5D-B543-59E4862EF0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525" y="1773619"/>
                <a:ext cx="49885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Prostokąt 67">
                <a:extLst>
                  <a:ext uri="{FF2B5EF4-FFF2-40B4-BE49-F238E27FC236}">
                    <a16:creationId xmlns:a16="http://schemas.microsoft.com/office/drawing/2014/main" id="{F6199D5B-5DD6-49F6-B0B5-DE79F936EBE7}"/>
                  </a:ext>
                </a:extLst>
              </p:cNvPr>
              <p:cNvSpPr/>
              <p:nvPr/>
            </p:nvSpPr>
            <p:spPr>
              <a:xfrm>
                <a:off x="9923731" y="1453590"/>
                <a:ext cx="945322" cy="38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m:rPr>
                          <m:nor/>
                        </m:rPr>
                        <a:rPr lang="pl-PL" b="1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sSubSup>
                        <m:sSubSupPr>
                          <m:ctrlPr>
                            <a:rPr lang="pl-PL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l-GR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pl-PL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pl-PL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68" name="Prostokąt 67">
                <a:extLst>
                  <a:ext uri="{FF2B5EF4-FFF2-40B4-BE49-F238E27FC236}">
                    <a16:creationId xmlns:a16="http://schemas.microsoft.com/office/drawing/2014/main" id="{F6199D5B-5DD6-49F6-B0B5-DE79F936E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731" y="1453590"/>
                <a:ext cx="945322" cy="387157"/>
              </a:xfrm>
              <a:prstGeom prst="rect">
                <a:avLst/>
              </a:prstGeom>
              <a:blipFill>
                <a:blip r:embed="rId11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pole tekstowe 73">
            <a:extLst>
              <a:ext uri="{FF2B5EF4-FFF2-40B4-BE49-F238E27FC236}">
                <a16:creationId xmlns:a16="http://schemas.microsoft.com/office/drawing/2014/main" id="{FFF04ECF-FBCE-463F-892B-998DA3F57BCD}"/>
              </a:ext>
            </a:extLst>
          </p:cNvPr>
          <p:cNvSpPr txBox="1"/>
          <p:nvPr/>
        </p:nvSpPr>
        <p:spPr>
          <a:xfrm>
            <a:off x="5283835" y="4086636"/>
            <a:ext cx="2980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Pole pod krzywą = całkowanie</a:t>
            </a:r>
          </a:p>
          <a:p>
            <a:pPr algn="ctr"/>
            <a:r>
              <a:rPr lang="pl-PL" dirty="0"/>
              <a:t>w danych granicach</a:t>
            </a:r>
          </a:p>
        </p:txBody>
      </p: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139BC255-B8FD-41CF-A099-DC2539276D52}"/>
              </a:ext>
            </a:extLst>
          </p:cNvPr>
          <p:cNvSpPr txBox="1"/>
          <p:nvPr/>
        </p:nvSpPr>
        <p:spPr>
          <a:xfrm>
            <a:off x="5581002" y="3755797"/>
            <a:ext cx="230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Prawdopodobieństwo: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Prostokąt 75">
                <a:extLst>
                  <a:ext uri="{FF2B5EF4-FFF2-40B4-BE49-F238E27FC236}">
                    <a16:creationId xmlns:a16="http://schemas.microsoft.com/office/drawing/2014/main" id="{C4A12A23-F5AC-45F1-855B-897F579A8614}"/>
                  </a:ext>
                </a:extLst>
              </p:cNvPr>
              <p:cNvSpPr/>
              <p:nvPr/>
            </p:nvSpPr>
            <p:spPr>
              <a:xfrm>
                <a:off x="9932704" y="4551277"/>
                <a:ext cx="49885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pl-PL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pl-PL" b="1" i="1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76" name="Prostokąt 75">
                <a:extLst>
                  <a:ext uri="{FF2B5EF4-FFF2-40B4-BE49-F238E27FC236}">
                    <a16:creationId xmlns:a16="http://schemas.microsoft.com/office/drawing/2014/main" id="{C4A12A23-F5AC-45F1-855B-897F579A8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704" y="4551277"/>
                <a:ext cx="498855" cy="6109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pole tekstowe 76">
            <a:extLst>
              <a:ext uri="{FF2B5EF4-FFF2-40B4-BE49-F238E27FC236}">
                <a16:creationId xmlns:a16="http://schemas.microsoft.com/office/drawing/2014/main" id="{992A5B32-BCA7-464F-9F13-92DA9888F9F8}"/>
              </a:ext>
            </a:extLst>
          </p:cNvPr>
          <p:cNvSpPr txBox="1"/>
          <p:nvPr/>
        </p:nvSpPr>
        <p:spPr>
          <a:xfrm>
            <a:off x="750525" y="1315988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Cząstka w pudle: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Prostokąt 77">
                <a:extLst>
                  <a:ext uri="{FF2B5EF4-FFF2-40B4-BE49-F238E27FC236}">
                    <a16:creationId xmlns:a16="http://schemas.microsoft.com/office/drawing/2014/main" id="{301698A3-10A1-4191-805F-4A3EBD850F27}"/>
                  </a:ext>
                </a:extLst>
              </p:cNvPr>
              <p:cNvSpPr/>
              <p:nvPr/>
            </p:nvSpPr>
            <p:spPr>
              <a:xfrm>
                <a:off x="8557677" y="4586521"/>
                <a:ext cx="375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78" name="Prostokąt 77">
                <a:extLst>
                  <a:ext uri="{FF2B5EF4-FFF2-40B4-BE49-F238E27FC236}">
                    <a16:creationId xmlns:a16="http://schemas.microsoft.com/office/drawing/2014/main" id="{301698A3-10A1-4191-805F-4A3EBD850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677" y="4586521"/>
                <a:ext cx="37542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Prostokąt 47">
            <a:extLst>
              <a:ext uri="{FF2B5EF4-FFF2-40B4-BE49-F238E27FC236}">
                <a16:creationId xmlns:a16="http://schemas.microsoft.com/office/drawing/2014/main" id="{EFF9D132-BCCC-4B81-8DE7-2F9ED569877C}"/>
              </a:ext>
            </a:extLst>
          </p:cNvPr>
          <p:cNvSpPr/>
          <p:nvPr/>
        </p:nvSpPr>
        <p:spPr>
          <a:xfrm>
            <a:off x="9801441" y="-9295"/>
            <a:ext cx="2407076" cy="7386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F8FBB3AC-0392-489C-A02B-1739611D2378}"/>
              </a:ext>
            </a:extLst>
          </p:cNvPr>
          <p:cNvSpPr txBox="1"/>
          <p:nvPr/>
        </p:nvSpPr>
        <p:spPr>
          <a:xfrm>
            <a:off x="9889831" y="166669"/>
            <a:ext cx="228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Prawdopodobieństwo</a:t>
            </a:r>
          </a:p>
        </p:txBody>
      </p:sp>
    </p:spTree>
    <p:extLst>
      <p:ext uri="{BB962C8B-B14F-4D97-AF65-F5344CB8AC3E}">
        <p14:creationId xmlns:p14="http://schemas.microsoft.com/office/powerpoint/2010/main" val="3489620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ole tekstowe 47">
            <a:extLst>
              <a:ext uri="{FF2B5EF4-FFF2-40B4-BE49-F238E27FC236}">
                <a16:creationId xmlns:a16="http://schemas.microsoft.com/office/drawing/2014/main" id="{482310FB-56D7-4422-81B1-F6F82EB1DC3C}"/>
              </a:ext>
            </a:extLst>
          </p:cNvPr>
          <p:cNvSpPr txBox="1"/>
          <p:nvPr/>
        </p:nvSpPr>
        <p:spPr>
          <a:xfrm>
            <a:off x="583695" y="416966"/>
            <a:ext cx="156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Atom wodoru:</a:t>
            </a:r>
          </a:p>
        </p:txBody>
      </p:sp>
      <p:grpSp>
        <p:nvGrpSpPr>
          <p:cNvPr id="57" name="Grupa 56">
            <a:extLst>
              <a:ext uri="{FF2B5EF4-FFF2-40B4-BE49-F238E27FC236}">
                <a16:creationId xmlns:a16="http://schemas.microsoft.com/office/drawing/2014/main" id="{FC13068C-D15B-4B4A-9057-3438DE5CC278}"/>
              </a:ext>
            </a:extLst>
          </p:cNvPr>
          <p:cNvGrpSpPr/>
          <p:nvPr/>
        </p:nvGrpSpPr>
        <p:grpSpPr>
          <a:xfrm>
            <a:off x="661094" y="4179695"/>
            <a:ext cx="5076189" cy="1276183"/>
            <a:chOff x="938639" y="1037803"/>
            <a:chExt cx="5076189" cy="1276183"/>
          </a:xfrm>
        </p:grpSpPr>
        <p:sp>
          <p:nvSpPr>
            <p:cNvPr id="58" name="pole tekstowe 57">
              <a:extLst>
                <a:ext uri="{FF2B5EF4-FFF2-40B4-BE49-F238E27FC236}">
                  <a16:creationId xmlns:a16="http://schemas.microsoft.com/office/drawing/2014/main" id="{AA41F176-7FB2-4198-BD60-A469BB125AE6}"/>
                </a:ext>
              </a:extLst>
            </p:cNvPr>
            <p:cNvSpPr txBox="1"/>
            <p:nvPr/>
          </p:nvSpPr>
          <p:spPr>
            <a:xfrm>
              <a:off x="938639" y="1445063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𝛒(r)</a:t>
              </a:r>
            </a:p>
          </p:txBody>
        </p:sp>
        <p:sp>
          <p:nvSpPr>
            <p:cNvPr id="59" name="pole tekstowe 58">
              <a:extLst>
                <a:ext uri="{FF2B5EF4-FFF2-40B4-BE49-F238E27FC236}">
                  <a16:creationId xmlns:a16="http://schemas.microsoft.com/office/drawing/2014/main" id="{AD6B33FD-8368-4214-AF98-ECA3930D4557}"/>
                </a:ext>
              </a:extLst>
            </p:cNvPr>
            <p:cNvSpPr txBox="1"/>
            <p:nvPr/>
          </p:nvSpPr>
          <p:spPr>
            <a:xfrm>
              <a:off x="1637956" y="144506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Prostokąt 59">
                  <a:extLst>
                    <a:ext uri="{FF2B5EF4-FFF2-40B4-BE49-F238E27FC236}">
                      <a16:creationId xmlns:a16="http://schemas.microsoft.com/office/drawing/2014/main" id="{91610FAA-6E7F-4867-B94A-F6A60E79C8EF}"/>
                    </a:ext>
                  </a:extLst>
                </p:cNvPr>
                <p:cNvSpPr/>
                <p:nvPr/>
              </p:nvSpPr>
              <p:spPr>
                <a:xfrm>
                  <a:off x="1818551" y="1037803"/>
                  <a:ext cx="4196277" cy="12761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pl-PL" sz="24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l-PL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4"/>
                              </m:rPr>
                              <a:rPr lang="pl-PL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pl-PL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sup>
                          <m:e>
                            <m:nary>
                              <m:naryPr>
                                <m:limLoc m:val="undOvr"/>
                                <m:ctrlPr>
                                  <a:rPr lang="pl-PL" sz="2400" b="1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nor/>
                                  </m:rPr>
                                  <a:rPr lang="el-GR" sz="24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pl-PL" sz="24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24"/>
                                  </m:rPr>
                                  <a:rPr lang="pl-PL" sz="2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pl-PL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l-PL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sup>
                              <m:e>
                                <m:r>
                                  <m:rPr>
                                    <m:nor/>
                                  </m:rPr>
                                  <a:rPr lang="pl-PL" sz="24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𝚿</m:t>
                                </m:r>
                                <m:r>
                                  <m:rPr>
                                    <m:nor/>
                                  </m:rPr>
                                  <a:rPr lang="pl-PL" sz="2400" dirty="0"/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pl-PL" sz="2400" i="1" dirty="0"/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pl-PL" sz="2400" dirty="0"/>
                                  <m:t>,</m:t>
                                </m:r>
                                <m:r>
                                  <a:rPr lang="pl-P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pl-P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pl-P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m:rPr>
                                    <m:nor/>
                                  </m:rPr>
                                  <a:rPr lang="pl-PL" sz="2400" dirty="0"/>
                                  <m:t>)</m:t>
                                </m:r>
                                <m:r>
                                  <a:rPr lang="pl-PL" sz="2400" b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l-PL" sz="2400" b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l-PL" sz="2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𝐫</m:t>
                                </m:r>
                                <m:r>
                                  <m:rPr>
                                    <m:nor/>
                                  </m:rPr>
                                  <a:rPr lang="pl-PL" sz="2400" b="1" baseline="30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m:rPr>
                                    <m:nor/>
                                  </m:rPr>
                                  <a:rPr lang="pl-PL" sz="24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pl-P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m:rPr>
                                    <m:nor/>
                                  </m:rPr>
                                  <a:rPr lang="pl-PL" sz="24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pl-P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m:rPr>
                                    <m:nor/>
                                  </m:rPr>
                                  <a:rPr lang="pl-PL" sz="24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l-GR" sz="24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pl-PL" sz="2400" b="1" dirty="0"/>
                </a:p>
              </p:txBody>
            </p:sp>
          </mc:Choice>
          <mc:Fallback xmlns="">
            <p:sp>
              <p:nvSpPr>
                <p:cNvPr id="60" name="Prostokąt 59">
                  <a:extLst>
                    <a:ext uri="{FF2B5EF4-FFF2-40B4-BE49-F238E27FC236}">
                      <a16:creationId xmlns:a16="http://schemas.microsoft.com/office/drawing/2014/main" id="{91610FAA-6E7F-4867-B94A-F6A60E79C8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8551" y="1037803"/>
                  <a:ext cx="4196277" cy="127618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pole tekstowe 60">
              <a:extLst>
                <a:ext uri="{FF2B5EF4-FFF2-40B4-BE49-F238E27FC236}">
                  <a16:creationId xmlns:a16="http://schemas.microsoft.com/office/drawing/2014/main" id="{D5F5CD07-30AE-4AE3-8D4B-7B8276D59E3E}"/>
                </a:ext>
              </a:extLst>
            </p:cNvPr>
            <p:cNvSpPr txBox="1"/>
            <p:nvPr/>
          </p:nvSpPr>
          <p:spPr>
            <a:xfrm>
              <a:off x="5360336" y="1445063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pl-PL" sz="2400" dirty="0"/>
            </a:p>
          </p:txBody>
        </p:sp>
      </p:grp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61363E1-C045-4479-8AA4-239E5DCDFD71}"/>
              </a:ext>
            </a:extLst>
          </p:cNvPr>
          <p:cNvSpPr txBox="1"/>
          <p:nvPr/>
        </p:nvSpPr>
        <p:spPr>
          <a:xfrm>
            <a:off x="6280307" y="653896"/>
            <a:ext cx="4333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Prawdopodobieństwo</a:t>
            </a:r>
            <a:r>
              <a:rPr lang="pl-PL" dirty="0"/>
              <a:t> znalezienia elektronu</a:t>
            </a:r>
          </a:p>
          <a:p>
            <a:pPr algn="ctr"/>
            <a:r>
              <a:rPr lang="pl-PL" dirty="0"/>
              <a:t>W danym fragmencie przestrzeni: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pole tekstowe 85">
                <a:extLst>
                  <a:ext uri="{FF2B5EF4-FFF2-40B4-BE49-F238E27FC236}">
                    <a16:creationId xmlns:a16="http://schemas.microsoft.com/office/drawing/2014/main" id="{0CB5D823-3624-433F-B44C-30D7F6B5749A}"/>
                  </a:ext>
                </a:extLst>
              </p:cNvPr>
              <p:cNvSpPr txBox="1"/>
              <p:nvPr/>
            </p:nvSpPr>
            <p:spPr>
              <a:xfrm>
                <a:off x="641427" y="2190158"/>
                <a:ext cx="1143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𝛒(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6" name="pole tekstowe 85">
                <a:extLst>
                  <a:ext uri="{FF2B5EF4-FFF2-40B4-BE49-F238E27FC236}">
                    <a16:creationId xmlns:a16="http://schemas.microsoft.com/office/drawing/2014/main" id="{0CB5D823-3624-433F-B44C-30D7F6B57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27" y="2190158"/>
                <a:ext cx="1143262" cy="461665"/>
              </a:xfrm>
              <a:prstGeom prst="rect">
                <a:avLst/>
              </a:prstGeom>
              <a:blipFill>
                <a:blip r:embed="rId3"/>
                <a:stretch>
                  <a:fillRect l="-7979" t="-10526" r="-8511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pole tekstowe 86">
            <a:extLst>
              <a:ext uri="{FF2B5EF4-FFF2-40B4-BE49-F238E27FC236}">
                <a16:creationId xmlns:a16="http://schemas.microsoft.com/office/drawing/2014/main" id="{CFC1FCB9-E44B-4C98-92BF-2433D4C66C8A}"/>
              </a:ext>
            </a:extLst>
          </p:cNvPr>
          <p:cNvSpPr txBox="1"/>
          <p:nvPr/>
        </p:nvSpPr>
        <p:spPr>
          <a:xfrm>
            <a:off x="1707111" y="218985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pole tekstowe 87">
                <a:extLst>
                  <a:ext uri="{FF2B5EF4-FFF2-40B4-BE49-F238E27FC236}">
                    <a16:creationId xmlns:a16="http://schemas.microsoft.com/office/drawing/2014/main" id="{B138635E-0476-4467-9C4D-E78759B9ECE9}"/>
                  </a:ext>
                </a:extLst>
              </p:cNvPr>
              <p:cNvSpPr txBox="1"/>
              <p:nvPr/>
            </p:nvSpPr>
            <p:spPr>
              <a:xfrm>
                <a:off x="2074540" y="1889653"/>
                <a:ext cx="2553841" cy="1173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  <m:e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𝚿</m:t>
                          </m:r>
                          <m:r>
                            <m:rPr>
                              <m:nor/>
                            </m:rPr>
                            <a:rPr lang="pl-PL" sz="2400" dirty="0"/>
                            <m:t>(</m:t>
                          </m:r>
                          <m:r>
                            <m:rPr>
                              <m:nor/>
                            </m:rPr>
                            <a:rPr lang="pl-PL" sz="2400" i="1" dirty="0"/>
                            <m:t>r</m:t>
                          </m:r>
                          <m:r>
                            <m:rPr>
                              <m:nor/>
                            </m:rPr>
                            <a:rPr lang="pl-PL" sz="2400" dirty="0"/>
                            <m:t>,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m:rPr>
                              <m:nor/>
                            </m:rPr>
                            <a:rPr lang="pl-PL" sz="2400" dirty="0"/>
                            <m:t>)</m:t>
                          </m:r>
                          <m:r>
                            <a:rPr lang="pl-PL" sz="2400" b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pl-PL" sz="2400" b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  <m:r>
                            <m:rPr>
                              <m:nor/>
                            </m:rPr>
                            <a:rPr lang="pl-PL" sz="2400" b="1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dr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88" name="pole tekstowe 87">
                <a:extLst>
                  <a:ext uri="{FF2B5EF4-FFF2-40B4-BE49-F238E27FC236}">
                    <a16:creationId xmlns:a16="http://schemas.microsoft.com/office/drawing/2014/main" id="{B138635E-0476-4467-9C4D-E78759B9E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540" y="1889653"/>
                <a:ext cx="2553841" cy="1173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ole tekstowe 3">
            <a:extLst>
              <a:ext uri="{FF2B5EF4-FFF2-40B4-BE49-F238E27FC236}">
                <a16:creationId xmlns:a16="http://schemas.microsoft.com/office/drawing/2014/main" id="{4F727E37-2FD0-4C63-BC4D-D78EC2A229AA}"/>
              </a:ext>
            </a:extLst>
          </p:cNvPr>
          <p:cNvSpPr txBox="1"/>
          <p:nvPr/>
        </p:nvSpPr>
        <p:spPr>
          <a:xfrm>
            <a:off x="641427" y="1535287"/>
            <a:ext cx="373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Kątowa gęstość prawdopodobieństwa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D1F6F1F3-4C52-45D0-8231-03361AC0915E}"/>
              </a:ext>
            </a:extLst>
          </p:cNvPr>
          <p:cNvSpPr txBox="1"/>
          <p:nvPr/>
        </p:nvSpPr>
        <p:spPr>
          <a:xfrm>
            <a:off x="617432" y="3812106"/>
            <a:ext cx="384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Radialna gęstość prawdopodobieństwa</a:t>
            </a: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69DC6CE8-0DDF-4C33-A9AB-BEC9354D5ED1}"/>
              </a:ext>
            </a:extLst>
          </p:cNvPr>
          <p:cNvCxnSpPr/>
          <p:nvPr/>
        </p:nvCxnSpPr>
        <p:spPr>
          <a:xfrm>
            <a:off x="4894405" y="2433495"/>
            <a:ext cx="7462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wal 36">
            <a:extLst>
              <a:ext uri="{FF2B5EF4-FFF2-40B4-BE49-F238E27FC236}">
                <a16:creationId xmlns:a16="http://schemas.microsoft.com/office/drawing/2014/main" id="{10B324B8-86A9-496D-877F-9361FCE0F211}"/>
              </a:ext>
            </a:extLst>
          </p:cNvPr>
          <p:cNvSpPr/>
          <p:nvPr/>
        </p:nvSpPr>
        <p:spPr>
          <a:xfrm>
            <a:off x="9769766" y="4705276"/>
            <a:ext cx="1644020" cy="1644018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Owal 40">
            <a:extLst>
              <a:ext uri="{FF2B5EF4-FFF2-40B4-BE49-F238E27FC236}">
                <a16:creationId xmlns:a16="http://schemas.microsoft.com/office/drawing/2014/main" id="{63202B48-EF17-4DAE-9368-1F91A270A2D0}"/>
              </a:ext>
            </a:extLst>
          </p:cNvPr>
          <p:cNvSpPr/>
          <p:nvPr/>
        </p:nvSpPr>
        <p:spPr>
          <a:xfrm>
            <a:off x="10339892" y="1697157"/>
            <a:ext cx="1644020" cy="1644018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46009FE7-47B6-41DC-BDED-6CE0CFE42DB6}"/>
              </a:ext>
            </a:extLst>
          </p:cNvPr>
          <p:cNvCxnSpPr>
            <a:cxnSpLocks/>
            <a:stCxn id="41" idx="0"/>
          </p:cNvCxnSpPr>
          <p:nvPr/>
        </p:nvCxnSpPr>
        <p:spPr>
          <a:xfrm>
            <a:off x="11161902" y="1697157"/>
            <a:ext cx="25962" cy="822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C8498814-9B4F-40A6-B63A-C06FA772C3CC}"/>
              </a:ext>
            </a:extLst>
          </p:cNvPr>
          <p:cNvCxnSpPr/>
          <p:nvPr/>
        </p:nvCxnSpPr>
        <p:spPr>
          <a:xfrm>
            <a:off x="11187864" y="2519166"/>
            <a:ext cx="796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24FBC060-8320-4F22-8ADF-E2D592017C65}"/>
              </a:ext>
            </a:extLst>
          </p:cNvPr>
          <p:cNvCxnSpPr>
            <a:cxnSpLocks/>
          </p:cNvCxnSpPr>
          <p:nvPr/>
        </p:nvCxnSpPr>
        <p:spPr>
          <a:xfrm>
            <a:off x="11174883" y="2208908"/>
            <a:ext cx="304064" cy="310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854B188F-23CB-4794-B31D-A0FD6ED1E1F7}"/>
              </a:ext>
            </a:extLst>
          </p:cNvPr>
          <p:cNvCxnSpPr>
            <a:cxnSpLocks/>
          </p:cNvCxnSpPr>
          <p:nvPr/>
        </p:nvCxnSpPr>
        <p:spPr>
          <a:xfrm>
            <a:off x="11174883" y="1960359"/>
            <a:ext cx="632628" cy="558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B88C4CF7-9C37-46F6-9AB0-ED772E43E027}"/>
              </a:ext>
            </a:extLst>
          </p:cNvPr>
          <p:cNvCxnSpPr>
            <a:cxnSpLocks/>
          </p:cNvCxnSpPr>
          <p:nvPr/>
        </p:nvCxnSpPr>
        <p:spPr>
          <a:xfrm>
            <a:off x="11181374" y="1697156"/>
            <a:ext cx="751809" cy="666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61">
            <a:extLst>
              <a:ext uri="{FF2B5EF4-FFF2-40B4-BE49-F238E27FC236}">
                <a16:creationId xmlns:a16="http://schemas.microsoft.com/office/drawing/2014/main" id="{9B8F7CFE-BECE-49A2-89BD-F9E4D5DA9EB7}"/>
              </a:ext>
            </a:extLst>
          </p:cNvPr>
          <p:cNvCxnSpPr>
            <a:cxnSpLocks/>
          </p:cNvCxnSpPr>
          <p:nvPr/>
        </p:nvCxnSpPr>
        <p:spPr>
          <a:xfrm>
            <a:off x="11471471" y="1751193"/>
            <a:ext cx="437068" cy="410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upa 93">
            <a:extLst>
              <a:ext uri="{FF2B5EF4-FFF2-40B4-BE49-F238E27FC236}">
                <a16:creationId xmlns:a16="http://schemas.microsoft.com/office/drawing/2014/main" id="{8E434C3B-D80B-4DD6-A870-41B56463F404}"/>
              </a:ext>
            </a:extLst>
          </p:cNvPr>
          <p:cNvGrpSpPr/>
          <p:nvPr/>
        </p:nvGrpSpPr>
        <p:grpSpPr>
          <a:xfrm>
            <a:off x="5761000" y="1792678"/>
            <a:ext cx="4381071" cy="1281633"/>
            <a:chOff x="1207951" y="1035078"/>
            <a:chExt cx="4381071" cy="12816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Prostokąt 98">
                  <a:extLst>
                    <a:ext uri="{FF2B5EF4-FFF2-40B4-BE49-F238E27FC236}">
                      <a16:creationId xmlns:a16="http://schemas.microsoft.com/office/drawing/2014/main" id="{D4D6AAA5-71C7-47F5-98A2-8BBD84C68B01}"/>
                    </a:ext>
                  </a:extLst>
                </p:cNvPr>
                <p:cNvSpPr/>
                <p:nvPr/>
              </p:nvSpPr>
              <p:spPr>
                <a:xfrm>
                  <a:off x="1207951" y="1035078"/>
                  <a:ext cx="4381071" cy="12816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pl-PL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pl-PL" sz="24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l-PL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4"/>
                              </m:rPr>
                              <a:rPr lang="pl-PL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pl-PL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pl-PL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pl-PL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  <m:e>
                            <m:nary>
                              <m:naryPr>
                                <m:limLoc m:val="undOvr"/>
                                <m:ctrlPr>
                                  <a:rPr lang="pl-PL" sz="2400" b="1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nor/>
                                  </m:rPr>
                                  <a:rPr lang="el-GR" sz="24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pl-PL" sz="24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24"/>
                                  </m:rPr>
                                  <a:rPr lang="pl-PL" sz="2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pl-PL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pl-PL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pl-PL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  <m:e>
                                <m:r>
                                  <m:rPr>
                                    <m:nor/>
                                  </m:rPr>
                                  <a:rPr lang="pl-PL" sz="24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𝛒</m:t>
                                </m:r>
                                <m:r>
                                  <m:rPr>
                                    <m:nor/>
                                  </m:rPr>
                                  <a:rPr lang="pl-PL" sz="24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l-P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m:rPr>
                                    <m:nor/>
                                  </m:rPr>
                                  <a:rPr lang="pl-PL" sz="24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l-GR" sz="24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m:rPr>
                                    <m:nor/>
                                  </m:rPr>
                                  <a:rPr lang="pl-PL" sz="24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 </m:t>
                                </m:r>
                                <m:r>
                                  <m:rPr>
                                    <m:nor/>
                                  </m:rPr>
                                  <a:rPr lang="pl-PL" sz="24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pl-P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m:rPr>
                                    <m:nor/>
                                  </m:rPr>
                                  <a:rPr lang="pl-PL" sz="24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pl-P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m:rPr>
                                    <m:nor/>
                                  </m:rPr>
                                  <a:rPr lang="pl-PL" sz="24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l-GR" sz="24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pl-PL" sz="2400" b="1" dirty="0"/>
                </a:p>
              </p:txBody>
            </p:sp>
          </mc:Choice>
          <mc:Fallback xmlns="">
            <p:sp>
              <p:nvSpPr>
                <p:cNvPr id="99" name="Prostokąt 98">
                  <a:extLst>
                    <a:ext uri="{FF2B5EF4-FFF2-40B4-BE49-F238E27FC236}">
                      <a16:creationId xmlns:a16="http://schemas.microsoft.com/office/drawing/2014/main" id="{D4D6AAA5-71C7-47F5-98A2-8BBD84C68B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7951" y="1035078"/>
                  <a:ext cx="4381071" cy="12816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pole tekstowe 99">
              <a:extLst>
                <a:ext uri="{FF2B5EF4-FFF2-40B4-BE49-F238E27FC236}">
                  <a16:creationId xmlns:a16="http://schemas.microsoft.com/office/drawing/2014/main" id="{9171BA81-3EC8-4D4E-A074-AD9191C20830}"/>
                </a:ext>
              </a:extLst>
            </p:cNvPr>
            <p:cNvSpPr txBox="1"/>
            <p:nvPr/>
          </p:nvSpPr>
          <p:spPr>
            <a:xfrm>
              <a:off x="5360336" y="1445063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pl-PL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pole tekstowe 100">
                <a:extLst>
                  <a:ext uri="{FF2B5EF4-FFF2-40B4-BE49-F238E27FC236}">
                    <a16:creationId xmlns:a16="http://schemas.microsoft.com/office/drawing/2014/main" id="{E097204C-E069-4D60-826F-C9B5499C9EC5}"/>
                  </a:ext>
                </a:extLst>
              </p:cNvPr>
              <p:cNvSpPr txBox="1"/>
              <p:nvPr/>
            </p:nvSpPr>
            <p:spPr>
              <a:xfrm>
                <a:off x="6859610" y="4256569"/>
                <a:ext cx="2606226" cy="1214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pl-PL" sz="2400" b="1" i="1" baseline="-2500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pl-PL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𝛒</m:t>
                          </m:r>
                          <m:r>
                            <m:rPr>
                              <m:nor/>
                            </m:rPr>
                            <a:rPr lang="pl-PL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pl-PL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pl-PL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  <m:r>
                            <m:rPr>
                              <m:nor/>
                            </m:rPr>
                            <a:rPr lang="pl-PL" sz="2400" b="1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dr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01" name="pole tekstowe 100">
                <a:extLst>
                  <a:ext uri="{FF2B5EF4-FFF2-40B4-BE49-F238E27FC236}">
                    <a16:creationId xmlns:a16="http://schemas.microsoft.com/office/drawing/2014/main" id="{E097204C-E069-4D60-826F-C9B5499C9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610" y="4256569"/>
                <a:ext cx="2606226" cy="12141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Łącznik prosty ze strzałką 101">
            <a:extLst>
              <a:ext uri="{FF2B5EF4-FFF2-40B4-BE49-F238E27FC236}">
                <a16:creationId xmlns:a16="http://schemas.microsoft.com/office/drawing/2014/main" id="{39AD9C11-0AB4-45D3-A4BF-D28D147BABF2}"/>
              </a:ext>
            </a:extLst>
          </p:cNvPr>
          <p:cNvCxnSpPr/>
          <p:nvPr/>
        </p:nvCxnSpPr>
        <p:spPr>
          <a:xfrm>
            <a:off x="5772271" y="4843204"/>
            <a:ext cx="7462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wal 102">
            <a:extLst>
              <a:ext uri="{FF2B5EF4-FFF2-40B4-BE49-F238E27FC236}">
                <a16:creationId xmlns:a16="http://schemas.microsoft.com/office/drawing/2014/main" id="{E8A5252D-414C-4998-B9D4-DDDBD64124C4}"/>
              </a:ext>
            </a:extLst>
          </p:cNvPr>
          <p:cNvSpPr/>
          <p:nvPr/>
        </p:nvSpPr>
        <p:spPr>
          <a:xfrm>
            <a:off x="10182505" y="5065090"/>
            <a:ext cx="811316" cy="8113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E127EA2A-D851-4AE7-8433-FF87E9917034}"/>
              </a:ext>
            </a:extLst>
          </p:cNvPr>
          <p:cNvCxnSpPr>
            <a:endCxn id="103" idx="6"/>
          </p:cNvCxnSpPr>
          <p:nvPr/>
        </p:nvCxnSpPr>
        <p:spPr>
          <a:xfrm>
            <a:off x="10588163" y="5470748"/>
            <a:ext cx="4056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3C7ADAAE-FF42-4F52-9125-23E201D5525A}"/>
              </a:ext>
            </a:extLst>
          </p:cNvPr>
          <p:cNvSpPr txBox="1"/>
          <p:nvPr/>
        </p:nvSpPr>
        <p:spPr>
          <a:xfrm>
            <a:off x="10948583" y="539975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 = a</a:t>
            </a:r>
            <a:r>
              <a:rPr lang="pl-PL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4746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rostokąt 35">
            <a:extLst>
              <a:ext uri="{FF2B5EF4-FFF2-40B4-BE49-F238E27FC236}">
                <a16:creationId xmlns:a16="http://schemas.microsoft.com/office/drawing/2014/main" id="{A9AB51BB-47B6-4479-99A8-A75D8003C1BA}"/>
              </a:ext>
            </a:extLst>
          </p:cNvPr>
          <p:cNvSpPr/>
          <p:nvPr/>
        </p:nvSpPr>
        <p:spPr>
          <a:xfrm>
            <a:off x="4229823" y="583087"/>
            <a:ext cx="3087276" cy="5742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39AD301B-8556-4E09-9F45-F3E20D7905DA}"/>
              </a:ext>
            </a:extLst>
          </p:cNvPr>
          <p:cNvSpPr txBox="1"/>
          <p:nvPr/>
        </p:nvSpPr>
        <p:spPr>
          <a:xfrm>
            <a:off x="7343955" y="5278458"/>
            <a:ext cx="261502" cy="522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EACDC4D7-4272-48B0-819E-D1DBBC12EF5D}"/>
              </a:ext>
            </a:extLst>
          </p:cNvPr>
          <p:cNvSpPr txBox="1"/>
          <p:nvPr/>
        </p:nvSpPr>
        <p:spPr>
          <a:xfrm>
            <a:off x="2429874" y="1720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pole tekstowe 40">
                <a:extLst>
                  <a:ext uri="{FF2B5EF4-FFF2-40B4-BE49-F238E27FC236}">
                    <a16:creationId xmlns:a16="http://schemas.microsoft.com/office/drawing/2014/main" id="{99AEA70A-2CD6-40DD-B4C1-A07623DBC0B6}"/>
                  </a:ext>
                </a:extLst>
              </p:cNvPr>
              <p:cNvSpPr txBox="1"/>
              <p:nvPr/>
            </p:nvSpPr>
            <p:spPr>
              <a:xfrm>
                <a:off x="4524787" y="688892"/>
                <a:ext cx="2605034" cy="3792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l-PL" sz="2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b="1" dirty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</m:acc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m:rPr>
                          <m:nor/>
                        </m:rPr>
                        <a:rPr lang="pl-PL" sz="2400" b="1" dirty="0"/>
                        <m:t>(</m:t>
                      </m:r>
                      <m:r>
                        <m:rPr>
                          <m:nor/>
                        </m:rPr>
                        <a:rPr lang="pl-PL" sz="2400" b="1" i="1" dirty="0"/>
                        <m:t>x</m:t>
                      </m:r>
                      <m:r>
                        <m:rPr>
                          <m:nor/>
                        </m:rPr>
                        <a:rPr lang="pl-PL" sz="2400" b="1" dirty="0"/>
                        <m:t>)</m:t>
                      </m:r>
                      <m:r>
                        <m:rPr>
                          <m:nor/>
                        </m:rPr>
                        <a:rPr lang="pl-PL" sz="2400" b="1" i="0" dirty="0" smtClean="0"/>
                        <m:t> = </m:t>
                      </m:r>
                      <m:r>
                        <m:rPr>
                          <m:nor/>
                        </m:rPr>
                        <a:rPr lang="pl-PL" sz="2400" b="1" i="0" dirty="0" smtClean="0"/>
                        <m:t>E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m:rPr>
                          <m:nor/>
                        </m:rPr>
                        <a:rPr lang="pl-PL" sz="2400" b="1" dirty="0"/>
                        <m:t>(</m:t>
                      </m:r>
                      <m:r>
                        <m:rPr>
                          <m:nor/>
                        </m:rPr>
                        <a:rPr lang="pl-PL" sz="2400" b="1" i="1" dirty="0"/>
                        <m:t>x</m:t>
                      </m:r>
                      <m:r>
                        <m:rPr>
                          <m:nor/>
                        </m:rPr>
                        <a:rPr lang="pl-PL" sz="2400" b="1" dirty="0"/>
                        <m:t>)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41" name="pole tekstowe 40">
                <a:extLst>
                  <a:ext uri="{FF2B5EF4-FFF2-40B4-BE49-F238E27FC236}">
                    <a16:creationId xmlns:a16="http://schemas.microsoft.com/office/drawing/2014/main" id="{99AEA70A-2CD6-40DD-B4C1-A07623DBC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787" y="688892"/>
                <a:ext cx="2605034" cy="379206"/>
              </a:xfrm>
              <a:prstGeom prst="rect">
                <a:avLst/>
              </a:prstGeom>
              <a:blipFill>
                <a:blip r:embed="rId3"/>
                <a:stretch>
                  <a:fillRect t="-17742" b="-338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rostokąt 15">
            <a:extLst>
              <a:ext uri="{FF2B5EF4-FFF2-40B4-BE49-F238E27FC236}">
                <a16:creationId xmlns:a16="http://schemas.microsoft.com/office/drawing/2014/main" id="{D4985FAE-380C-458B-B8BA-36BBEC1ADEE7}"/>
              </a:ext>
            </a:extLst>
          </p:cNvPr>
          <p:cNvSpPr/>
          <p:nvPr/>
        </p:nvSpPr>
        <p:spPr>
          <a:xfrm>
            <a:off x="3668079" y="1218401"/>
            <a:ext cx="471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Równaniem Schrödingera niezależne od czasu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67B3845-60D8-45B4-836E-33EB829C8EAF}"/>
              </a:ext>
            </a:extLst>
          </p:cNvPr>
          <p:cNvSpPr txBox="1"/>
          <p:nvPr/>
        </p:nvSpPr>
        <p:spPr>
          <a:xfrm>
            <a:off x="738554" y="1986035"/>
            <a:ext cx="4358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Rozwiązanie tego równania prowadzi do:</a:t>
            </a:r>
          </a:p>
          <a:p>
            <a:pPr marL="342900" indent="-342900">
              <a:buAutoNum type="arabicPeriod"/>
            </a:pPr>
            <a:r>
              <a:rPr lang="pl-PL" dirty="0"/>
              <a:t>Poznania poziomów energetycznych (E)</a:t>
            </a:r>
          </a:p>
          <a:p>
            <a:pPr marL="342900" indent="-342900">
              <a:buAutoNum type="arabicPeriod"/>
            </a:pPr>
            <a:r>
              <a:rPr lang="pl-PL" dirty="0"/>
              <a:t>Poznania postaci funkcji falowych.</a:t>
            </a:r>
            <a:endParaRPr lang="en-GB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49D85CF-9328-4CF9-A280-9A21AD3AE221}"/>
              </a:ext>
            </a:extLst>
          </p:cNvPr>
          <p:cNvSpPr txBox="1"/>
          <p:nvPr/>
        </p:nvSpPr>
        <p:spPr>
          <a:xfrm>
            <a:off x="404735" y="3514564"/>
            <a:ext cx="301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I. Cząstka w studni potencjału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BC8E540-B52B-4328-B3B0-C5AFF14C0BE2}"/>
              </a:ext>
            </a:extLst>
          </p:cNvPr>
          <p:cNvSpPr txBox="1"/>
          <p:nvPr/>
        </p:nvSpPr>
        <p:spPr>
          <a:xfrm>
            <a:off x="3905191" y="3498750"/>
            <a:ext cx="260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II. Oscylator harmoniczny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124CAAC-2F82-433B-93EA-0F70E1E05310}"/>
              </a:ext>
            </a:extLst>
          </p:cNvPr>
          <p:cNvSpPr txBox="1"/>
          <p:nvPr/>
        </p:nvSpPr>
        <p:spPr>
          <a:xfrm>
            <a:off x="6940521" y="3476981"/>
            <a:ext cx="202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III. Rotator sztywny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EAC6AB0-C44A-4871-B92A-B888F874D118}"/>
              </a:ext>
            </a:extLst>
          </p:cNvPr>
          <p:cNvSpPr txBox="1"/>
          <p:nvPr/>
        </p:nvSpPr>
        <p:spPr>
          <a:xfrm>
            <a:off x="9539102" y="3476981"/>
            <a:ext cx="19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IV. Atom wodoru</a:t>
            </a:r>
          </a:p>
        </p:txBody>
      </p:sp>
      <p:grpSp>
        <p:nvGrpSpPr>
          <p:cNvPr id="19" name="Grupa 18">
            <a:extLst>
              <a:ext uri="{FF2B5EF4-FFF2-40B4-BE49-F238E27FC236}">
                <a16:creationId xmlns:a16="http://schemas.microsoft.com/office/drawing/2014/main" id="{E4A4F292-168F-439E-B7A9-7B91476B292D}"/>
              </a:ext>
            </a:extLst>
          </p:cNvPr>
          <p:cNvGrpSpPr/>
          <p:nvPr/>
        </p:nvGrpSpPr>
        <p:grpSpPr>
          <a:xfrm>
            <a:off x="3934783" y="4845551"/>
            <a:ext cx="2324029" cy="596887"/>
            <a:chOff x="4227454" y="4820382"/>
            <a:chExt cx="2810476" cy="693737"/>
          </a:xfrm>
        </p:grpSpPr>
        <p:graphicFrame>
          <p:nvGraphicFramePr>
            <p:cNvPr id="38" name="Obiekt 37">
              <a:extLst>
                <a:ext uri="{FF2B5EF4-FFF2-40B4-BE49-F238E27FC236}">
                  <a16:creationId xmlns:a16="http://schemas.microsoft.com/office/drawing/2014/main" id="{675C655B-CBF9-4205-801E-A517C534C8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8393496"/>
                </p:ext>
              </p:extLst>
            </p:nvPr>
          </p:nvGraphicFramePr>
          <p:xfrm>
            <a:off x="4683640" y="4820382"/>
            <a:ext cx="1931987" cy="693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1931904" imgH="694517" progId="CorelDraw.Graphic.16">
                    <p:embed/>
                  </p:oleObj>
                </mc:Choice>
                <mc:Fallback>
                  <p:oleObj name="CorelDRAW" r:id="rId4" imgW="1931904" imgH="694517" progId="CorelDraw.Graphic.16">
                    <p:embed/>
                    <p:pic>
                      <p:nvPicPr>
                        <p:cNvPr id="57" name="Obiekt 56">
                          <a:extLst>
                            <a:ext uri="{FF2B5EF4-FFF2-40B4-BE49-F238E27FC236}">
                              <a16:creationId xmlns:a16="http://schemas.microsoft.com/office/drawing/2014/main" id="{A0BCCA75-490A-4D6E-83A9-C64446168F8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683640" y="4820382"/>
                          <a:ext cx="1931987" cy="693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Łącznik prosty ze strzałką 38">
              <a:extLst>
                <a:ext uri="{FF2B5EF4-FFF2-40B4-BE49-F238E27FC236}">
                  <a16:creationId xmlns:a16="http://schemas.microsoft.com/office/drawing/2014/main" id="{D1E7D439-BAC9-4EC4-8AF0-4646C6A5BC98}"/>
                </a:ext>
              </a:extLst>
            </p:cNvPr>
            <p:cNvCxnSpPr/>
            <p:nvPr/>
          </p:nvCxnSpPr>
          <p:spPr>
            <a:xfrm>
              <a:off x="6705054" y="5176317"/>
              <a:ext cx="33287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ze strzałką 39">
              <a:extLst>
                <a:ext uri="{FF2B5EF4-FFF2-40B4-BE49-F238E27FC236}">
                  <a16:creationId xmlns:a16="http://schemas.microsoft.com/office/drawing/2014/main" id="{1032A1E4-8C72-43AE-A0C3-F9399E797A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7454" y="5179495"/>
              <a:ext cx="3303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a 41">
            <a:extLst>
              <a:ext uri="{FF2B5EF4-FFF2-40B4-BE49-F238E27FC236}">
                <a16:creationId xmlns:a16="http://schemas.microsoft.com/office/drawing/2014/main" id="{4B039C1C-7FEF-4998-BDD8-B95891772023}"/>
              </a:ext>
            </a:extLst>
          </p:cNvPr>
          <p:cNvGrpSpPr/>
          <p:nvPr/>
        </p:nvGrpSpPr>
        <p:grpSpPr>
          <a:xfrm>
            <a:off x="6598257" y="4514666"/>
            <a:ext cx="2219480" cy="1209864"/>
            <a:chOff x="598651" y="979271"/>
            <a:chExt cx="3038475" cy="1656307"/>
          </a:xfrm>
        </p:grpSpPr>
        <p:graphicFrame>
          <p:nvGraphicFramePr>
            <p:cNvPr id="45" name="Obiekt 44">
              <a:extLst>
                <a:ext uri="{FF2B5EF4-FFF2-40B4-BE49-F238E27FC236}">
                  <a16:creationId xmlns:a16="http://schemas.microsoft.com/office/drawing/2014/main" id="{66AE7F06-A036-4DA1-8AEF-7F8490B8C0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6416825"/>
                </p:ext>
              </p:extLst>
            </p:nvPr>
          </p:nvGraphicFramePr>
          <p:xfrm>
            <a:off x="598651" y="1108403"/>
            <a:ext cx="3038475" cy="152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6" imgW="3037824" imgH="1527091" progId="CorelDraw.Graphic.16">
                    <p:embed/>
                  </p:oleObj>
                </mc:Choice>
                <mc:Fallback>
                  <p:oleObj name="CorelDRAW" r:id="rId6" imgW="3037824" imgH="1527091" progId="CorelDraw.Graphic.16">
                    <p:embed/>
                    <p:pic>
                      <p:nvPicPr>
                        <p:cNvPr id="4" name="Obiekt 3">
                          <a:extLst>
                            <a:ext uri="{FF2B5EF4-FFF2-40B4-BE49-F238E27FC236}">
                              <a16:creationId xmlns:a16="http://schemas.microsoft.com/office/drawing/2014/main" id="{E8F57DB7-D665-45B8-BE58-313F364C2A7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8651" y="1108403"/>
                          <a:ext cx="3038475" cy="1527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pole tekstowe 46">
              <a:extLst>
                <a:ext uri="{FF2B5EF4-FFF2-40B4-BE49-F238E27FC236}">
                  <a16:creationId xmlns:a16="http://schemas.microsoft.com/office/drawing/2014/main" id="{23DADC5A-97A0-4C1A-AB8D-09A118835F2C}"/>
                </a:ext>
              </a:extLst>
            </p:cNvPr>
            <p:cNvSpPr txBox="1"/>
            <p:nvPr/>
          </p:nvSpPr>
          <p:spPr>
            <a:xfrm>
              <a:off x="1973842" y="979271"/>
              <a:ext cx="292068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/>
                <a:t>r</a:t>
              </a:r>
            </a:p>
          </p:txBody>
        </p: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F946D889-49E7-4BDD-83C1-48ABCDFA7D02}"/>
              </a:ext>
            </a:extLst>
          </p:cNvPr>
          <p:cNvGrpSpPr/>
          <p:nvPr/>
        </p:nvGrpSpPr>
        <p:grpSpPr>
          <a:xfrm>
            <a:off x="9910381" y="4407812"/>
            <a:ext cx="972640" cy="961707"/>
            <a:chOff x="10304894" y="1908284"/>
            <a:chExt cx="972640" cy="961707"/>
          </a:xfrm>
        </p:grpSpPr>
        <p:sp>
          <p:nvSpPr>
            <p:cNvPr id="49" name="Owal 48">
              <a:extLst>
                <a:ext uri="{FF2B5EF4-FFF2-40B4-BE49-F238E27FC236}">
                  <a16:creationId xmlns:a16="http://schemas.microsoft.com/office/drawing/2014/main" id="{4D8317BC-1EBB-4905-97F6-8AF83A67FC26}"/>
                </a:ext>
              </a:extLst>
            </p:cNvPr>
            <p:cNvSpPr/>
            <p:nvPr/>
          </p:nvSpPr>
          <p:spPr>
            <a:xfrm flipH="1" flipV="1">
              <a:off x="10546238" y="2554193"/>
              <a:ext cx="315798" cy="31579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50" name="pole tekstowe 49">
              <a:extLst>
                <a:ext uri="{FF2B5EF4-FFF2-40B4-BE49-F238E27FC236}">
                  <a16:creationId xmlns:a16="http://schemas.microsoft.com/office/drawing/2014/main" id="{0152DE9A-E292-476A-9C55-9553FAB325F8}"/>
                </a:ext>
              </a:extLst>
            </p:cNvPr>
            <p:cNvSpPr txBox="1"/>
            <p:nvPr/>
          </p:nvSpPr>
          <p:spPr>
            <a:xfrm>
              <a:off x="10862036" y="249291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+e</a:t>
              </a:r>
            </a:p>
          </p:txBody>
        </p:sp>
        <p:sp>
          <p:nvSpPr>
            <p:cNvPr id="52" name="pole tekstowe 51">
              <a:extLst>
                <a:ext uri="{FF2B5EF4-FFF2-40B4-BE49-F238E27FC236}">
                  <a16:creationId xmlns:a16="http://schemas.microsoft.com/office/drawing/2014/main" id="{2F23C273-69D3-4934-ACD6-E5FA92DDD9F3}"/>
                </a:ext>
              </a:extLst>
            </p:cNvPr>
            <p:cNvSpPr txBox="1"/>
            <p:nvPr/>
          </p:nvSpPr>
          <p:spPr>
            <a:xfrm>
              <a:off x="10514990" y="190828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-e</a:t>
              </a:r>
            </a:p>
          </p:txBody>
        </p:sp>
        <p:sp>
          <p:nvSpPr>
            <p:cNvPr id="53" name="Owal 52">
              <a:extLst>
                <a:ext uri="{FF2B5EF4-FFF2-40B4-BE49-F238E27FC236}">
                  <a16:creationId xmlns:a16="http://schemas.microsoft.com/office/drawing/2014/main" id="{27538F51-C4A6-4DD7-9DB1-AA1009C117E0}"/>
                </a:ext>
              </a:extLst>
            </p:cNvPr>
            <p:cNvSpPr/>
            <p:nvPr/>
          </p:nvSpPr>
          <p:spPr>
            <a:xfrm>
              <a:off x="10417339" y="2092950"/>
              <a:ext cx="113122" cy="1131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54" name="Łącznik prosty 53">
              <a:extLst>
                <a:ext uri="{FF2B5EF4-FFF2-40B4-BE49-F238E27FC236}">
                  <a16:creationId xmlns:a16="http://schemas.microsoft.com/office/drawing/2014/main" id="{64EC420D-DC31-4D56-BE11-28E93A3FB216}"/>
                </a:ext>
              </a:extLst>
            </p:cNvPr>
            <p:cNvCxnSpPr>
              <a:cxnSpLocks/>
              <a:stCxn id="53" idx="5"/>
            </p:cNvCxnSpPr>
            <p:nvPr/>
          </p:nvCxnSpPr>
          <p:spPr>
            <a:xfrm>
              <a:off x="10513895" y="2189506"/>
              <a:ext cx="194954" cy="525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pole tekstowe 54">
              <a:extLst>
                <a:ext uri="{FF2B5EF4-FFF2-40B4-BE49-F238E27FC236}">
                  <a16:creationId xmlns:a16="http://schemas.microsoft.com/office/drawing/2014/main" id="{151DAA06-FE8D-41AC-9871-97EA14F9280B}"/>
                </a:ext>
              </a:extLst>
            </p:cNvPr>
            <p:cNvSpPr txBox="1"/>
            <p:nvPr/>
          </p:nvSpPr>
          <p:spPr>
            <a:xfrm>
              <a:off x="10304894" y="2231239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r</a:t>
              </a:r>
            </a:p>
          </p:txBody>
        </p:sp>
      </p:grpSp>
      <p:grpSp>
        <p:nvGrpSpPr>
          <p:cNvPr id="56" name="Grupa 55">
            <a:extLst>
              <a:ext uri="{FF2B5EF4-FFF2-40B4-BE49-F238E27FC236}">
                <a16:creationId xmlns:a16="http://schemas.microsoft.com/office/drawing/2014/main" id="{3CA10004-84C1-477E-BC43-01C29D024A08}"/>
              </a:ext>
            </a:extLst>
          </p:cNvPr>
          <p:cNvGrpSpPr/>
          <p:nvPr/>
        </p:nvGrpSpPr>
        <p:grpSpPr>
          <a:xfrm>
            <a:off x="204596" y="4407812"/>
            <a:ext cx="3418755" cy="1689222"/>
            <a:chOff x="7242659" y="1916171"/>
            <a:chExt cx="3929445" cy="1933709"/>
          </a:xfrm>
        </p:grpSpPr>
        <p:cxnSp>
          <p:nvCxnSpPr>
            <p:cNvPr id="57" name="Łącznik prosty 56">
              <a:extLst>
                <a:ext uri="{FF2B5EF4-FFF2-40B4-BE49-F238E27FC236}">
                  <a16:creationId xmlns:a16="http://schemas.microsoft.com/office/drawing/2014/main" id="{D5A58D5D-1FEB-4BFB-9868-7374CB9561E5}"/>
                </a:ext>
              </a:extLst>
            </p:cNvPr>
            <p:cNvCxnSpPr/>
            <p:nvPr/>
          </p:nvCxnSpPr>
          <p:spPr>
            <a:xfrm>
              <a:off x="8094655" y="1916171"/>
              <a:ext cx="0" cy="1525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Łącznik prosty 57">
              <a:extLst>
                <a:ext uri="{FF2B5EF4-FFF2-40B4-BE49-F238E27FC236}">
                  <a16:creationId xmlns:a16="http://schemas.microsoft.com/office/drawing/2014/main" id="{A7ACE647-C1BE-4B9A-BAA5-CCD9C805EDED}"/>
                </a:ext>
              </a:extLst>
            </p:cNvPr>
            <p:cNvCxnSpPr/>
            <p:nvPr/>
          </p:nvCxnSpPr>
          <p:spPr>
            <a:xfrm>
              <a:off x="7526485" y="3441586"/>
              <a:ext cx="31951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y 58">
              <a:extLst>
                <a:ext uri="{FF2B5EF4-FFF2-40B4-BE49-F238E27FC236}">
                  <a16:creationId xmlns:a16="http://schemas.microsoft.com/office/drawing/2014/main" id="{A37FD7F3-0E15-42CB-BA7F-A589EFD5A0AB}"/>
                </a:ext>
              </a:extLst>
            </p:cNvPr>
            <p:cNvCxnSpPr/>
            <p:nvPr/>
          </p:nvCxnSpPr>
          <p:spPr>
            <a:xfrm>
              <a:off x="10209020" y="1916171"/>
              <a:ext cx="0" cy="1525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pole tekstowe 59">
              <a:extLst>
                <a:ext uri="{FF2B5EF4-FFF2-40B4-BE49-F238E27FC236}">
                  <a16:creationId xmlns:a16="http://schemas.microsoft.com/office/drawing/2014/main" id="{37267609-F717-43A5-9270-78856328BEDF}"/>
                </a:ext>
              </a:extLst>
            </p:cNvPr>
            <p:cNvSpPr txBox="1"/>
            <p:nvPr/>
          </p:nvSpPr>
          <p:spPr>
            <a:xfrm>
              <a:off x="7943812" y="34805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0</a:t>
              </a:r>
            </a:p>
          </p:txBody>
        </p:sp>
        <p:sp>
          <p:nvSpPr>
            <p:cNvPr id="61" name="pole tekstowe 60">
              <a:extLst>
                <a:ext uri="{FF2B5EF4-FFF2-40B4-BE49-F238E27FC236}">
                  <a16:creationId xmlns:a16="http://schemas.microsoft.com/office/drawing/2014/main" id="{A2615A67-F7FA-4F17-9292-7FF51D7C7D55}"/>
                </a:ext>
              </a:extLst>
            </p:cNvPr>
            <p:cNvSpPr txBox="1"/>
            <p:nvPr/>
          </p:nvSpPr>
          <p:spPr>
            <a:xfrm>
              <a:off x="10090237" y="3451888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l</a:t>
              </a:r>
            </a:p>
          </p:txBody>
        </p:sp>
        <p:sp>
          <p:nvSpPr>
            <p:cNvPr id="62" name="pole tekstowe 61">
              <a:extLst>
                <a:ext uri="{FF2B5EF4-FFF2-40B4-BE49-F238E27FC236}">
                  <a16:creationId xmlns:a16="http://schemas.microsoft.com/office/drawing/2014/main" id="{350215A2-6068-4C8F-9F17-CB80DC8C680A}"/>
                </a:ext>
              </a:extLst>
            </p:cNvPr>
            <p:cNvSpPr txBox="1"/>
            <p:nvPr/>
          </p:nvSpPr>
          <p:spPr>
            <a:xfrm>
              <a:off x="7242659" y="2387764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V</a:t>
              </a:r>
              <a:r>
                <a:rPr lang="pl-PL" dirty="0"/>
                <a:t> = ꚙ</a:t>
              </a:r>
            </a:p>
          </p:txBody>
        </p:sp>
        <p:sp>
          <p:nvSpPr>
            <p:cNvPr id="63" name="pole tekstowe 62">
              <a:extLst>
                <a:ext uri="{FF2B5EF4-FFF2-40B4-BE49-F238E27FC236}">
                  <a16:creationId xmlns:a16="http://schemas.microsoft.com/office/drawing/2014/main" id="{326E7780-AC99-47FD-8DF3-EF8F0020BA77}"/>
                </a:ext>
              </a:extLst>
            </p:cNvPr>
            <p:cNvSpPr txBox="1"/>
            <p:nvPr/>
          </p:nvSpPr>
          <p:spPr>
            <a:xfrm>
              <a:off x="10431196" y="2402434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V</a:t>
              </a:r>
              <a:r>
                <a:rPr lang="pl-PL" dirty="0"/>
                <a:t> = ꚙ</a:t>
              </a:r>
            </a:p>
          </p:txBody>
        </p:sp>
        <p:sp>
          <p:nvSpPr>
            <p:cNvPr id="64" name="pole tekstowe 63">
              <a:extLst>
                <a:ext uri="{FF2B5EF4-FFF2-40B4-BE49-F238E27FC236}">
                  <a16:creationId xmlns:a16="http://schemas.microsoft.com/office/drawing/2014/main" id="{4EC5CDEC-6F99-4551-B90F-A570CAFCB42C}"/>
                </a:ext>
              </a:extLst>
            </p:cNvPr>
            <p:cNvSpPr txBox="1"/>
            <p:nvPr/>
          </p:nvSpPr>
          <p:spPr>
            <a:xfrm>
              <a:off x="8713576" y="2387764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V</a:t>
              </a:r>
              <a:r>
                <a:rPr lang="pl-PL" dirty="0"/>
                <a:t> = 0</a:t>
              </a:r>
            </a:p>
          </p:txBody>
        </p:sp>
      </p:grp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527AAF41-087E-4EFE-9D98-9FC4ADEE43A8}"/>
              </a:ext>
            </a:extLst>
          </p:cNvPr>
          <p:cNvSpPr txBox="1"/>
          <p:nvPr/>
        </p:nvSpPr>
        <p:spPr>
          <a:xfrm>
            <a:off x="386684" y="3027298"/>
            <a:ext cx="2379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4 podstawowe modele: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500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ole tekstowe 47">
            <a:extLst>
              <a:ext uri="{FF2B5EF4-FFF2-40B4-BE49-F238E27FC236}">
                <a16:creationId xmlns:a16="http://schemas.microsoft.com/office/drawing/2014/main" id="{482310FB-56D7-4422-81B1-F6F82EB1DC3C}"/>
              </a:ext>
            </a:extLst>
          </p:cNvPr>
          <p:cNvSpPr txBox="1"/>
          <p:nvPr/>
        </p:nvSpPr>
        <p:spPr>
          <a:xfrm>
            <a:off x="583695" y="416966"/>
            <a:ext cx="156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Atom wodoru:</a:t>
            </a:r>
          </a:p>
        </p:txBody>
      </p:sp>
      <p:grpSp>
        <p:nvGrpSpPr>
          <p:cNvPr id="57" name="Grupa 56">
            <a:extLst>
              <a:ext uri="{FF2B5EF4-FFF2-40B4-BE49-F238E27FC236}">
                <a16:creationId xmlns:a16="http://schemas.microsoft.com/office/drawing/2014/main" id="{FC13068C-D15B-4B4A-9057-3438DE5CC278}"/>
              </a:ext>
            </a:extLst>
          </p:cNvPr>
          <p:cNvGrpSpPr/>
          <p:nvPr/>
        </p:nvGrpSpPr>
        <p:grpSpPr>
          <a:xfrm>
            <a:off x="1025589" y="2104072"/>
            <a:ext cx="4606428" cy="1276183"/>
            <a:chOff x="938639" y="1037803"/>
            <a:chExt cx="4606428" cy="1276183"/>
          </a:xfrm>
        </p:grpSpPr>
        <p:sp>
          <p:nvSpPr>
            <p:cNvPr id="58" name="pole tekstowe 57">
              <a:extLst>
                <a:ext uri="{FF2B5EF4-FFF2-40B4-BE49-F238E27FC236}">
                  <a16:creationId xmlns:a16="http://schemas.microsoft.com/office/drawing/2014/main" id="{AA41F176-7FB2-4198-BD60-A469BB125AE6}"/>
                </a:ext>
              </a:extLst>
            </p:cNvPr>
            <p:cNvSpPr txBox="1"/>
            <p:nvPr/>
          </p:nvSpPr>
          <p:spPr>
            <a:xfrm>
              <a:off x="938639" y="1445063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𝛒(r)</a:t>
              </a:r>
            </a:p>
          </p:txBody>
        </p:sp>
        <p:sp>
          <p:nvSpPr>
            <p:cNvPr id="59" name="pole tekstowe 58">
              <a:extLst>
                <a:ext uri="{FF2B5EF4-FFF2-40B4-BE49-F238E27FC236}">
                  <a16:creationId xmlns:a16="http://schemas.microsoft.com/office/drawing/2014/main" id="{AD6B33FD-8368-4214-AF98-ECA3930D4557}"/>
                </a:ext>
              </a:extLst>
            </p:cNvPr>
            <p:cNvSpPr txBox="1"/>
            <p:nvPr/>
          </p:nvSpPr>
          <p:spPr>
            <a:xfrm>
              <a:off x="1637956" y="144506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Prostokąt 59">
                  <a:extLst>
                    <a:ext uri="{FF2B5EF4-FFF2-40B4-BE49-F238E27FC236}">
                      <a16:creationId xmlns:a16="http://schemas.microsoft.com/office/drawing/2014/main" id="{91610FAA-6E7F-4867-B94A-F6A60E79C8EF}"/>
                    </a:ext>
                  </a:extLst>
                </p:cNvPr>
                <p:cNvSpPr/>
                <p:nvPr/>
              </p:nvSpPr>
              <p:spPr>
                <a:xfrm>
                  <a:off x="1818551" y="1037803"/>
                  <a:ext cx="3659848" cy="12761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pl-PL" sz="24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l-PL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4"/>
                              </m:rPr>
                              <a:rPr lang="pl-PL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pl-PL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sup>
                          <m:e>
                            <m:nary>
                              <m:naryPr>
                                <m:limLoc m:val="undOvr"/>
                                <m:ctrlPr>
                                  <a:rPr lang="pl-PL" sz="2400" b="1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nor/>
                                  </m:rPr>
                                  <a:rPr lang="el-GR" sz="24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pl-PL" sz="24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24"/>
                                  </m:rPr>
                                  <a:rPr lang="pl-PL" sz="2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pl-PL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l-PL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sup>
                              <m:e>
                                <m:r>
                                  <m:rPr>
                                    <m:nor/>
                                  </m:rPr>
                                  <a:rPr lang="pl-PL" sz="24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𝚿</m:t>
                                </m:r>
                                <m:r>
                                  <m:rPr>
                                    <m:nor/>
                                  </m:rPr>
                                  <a:rPr lang="pl-PL" sz="2400" b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lang="pl-PL" sz="2400" b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l-PL" sz="2400" b="1" baseline="30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l-PL" sz="2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𝐫</m:t>
                                </m:r>
                                <m:r>
                                  <m:rPr>
                                    <m:nor/>
                                  </m:rPr>
                                  <a:rPr lang="pl-PL" sz="2400" b="1" baseline="30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m:rPr>
                                    <m:nor/>
                                  </m:rPr>
                                  <a:rPr lang="pl-PL" sz="24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pl-P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m:rPr>
                                    <m:nor/>
                                  </m:rPr>
                                  <a:rPr lang="pl-PL" sz="24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pl-P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m:rPr>
                                    <m:nor/>
                                  </m:rPr>
                                  <a:rPr lang="pl-PL" sz="24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l-GR" sz="24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pl-PL" sz="2400" b="1" dirty="0"/>
                </a:p>
              </p:txBody>
            </p:sp>
          </mc:Choice>
          <mc:Fallback xmlns="">
            <p:sp>
              <p:nvSpPr>
                <p:cNvPr id="7" name="Prostokąt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8551" y="1037803"/>
                  <a:ext cx="3659848" cy="127618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pole tekstowe 60">
              <a:extLst>
                <a:ext uri="{FF2B5EF4-FFF2-40B4-BE49-F238E27FC236}">
                  <a16:creationId xmlns:a16="http://schemas.microsoft.com/office/drawing/2014/main" id="{D5F5CD07-30AE-4AE3-8D4B-7B8276D59E3E}"/>
                </a:ext>
              </a:extLst>
            </p:cNvPr>
            <p:cNvSpPr txBox="1"/>
            <p:nvPr/>
          </p:nvSpPr>
          <p:spPr>
            <a:xfrm>
              <a:off x="5360336" y="1445063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pl-PL" sz="2400" dirty="0"/>
            </a:p>
          </p:txBody>
        </p:sp>
      </p:grpSp>
      <p:pic>
        <p:nvPicPr>
          <p:cNvPr id="63" name="Obraz 62">
            <a:extLst>
              <a:ext uri="{FF2B5EF4-FFF2-40B4-BE49-F238E27FC236}">
                <a16:creationId xmlns:a16="http://schemas.microsoft.com/office/drawing/2014/main" id="{59388DFD-8EEC-4F57-B51D-1114739D7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57" t="36208" r="55875" b="32233"/>
          <a:stretch/>
        </p:blipFill>
        <p:spPr>
          <a:xfrm>
            <a:off x="8451586" y="362941"/>
            <a:ext cx="3459639" cy="2479653"/>
          </a:xfrm>
          <a:prstGeom prst="rect">
            <a:avLst/>
          </a:prstGeom>
        </p:spPr>
      </p:pic>
      <p:sp>
        <p:nvSpPr>
          <p:cNvPr id="65" name="Prostokąt 64">
            <a:extLst>
              <a:ext uri="{FF2B5EF4-FFF2-40B4-BE49-F238E27FC236}">
                <a16:creationId xmlns:a16="http://schemas.microsoft.com/office/drawing/2014/main" id="{DB17A719-6D1D-4ABC-B714-06B196630414}"/>
              </a:ext>
            </a:extLst>
          </p:cNvPr>
          <p:cNvSpPr/>
          <p:nvPr/>
        </p:nvSpPr>
        <p:spPr>
          <a:xfrm>
            <a:off x="7783059" y="272776"/>
            <a:ext cx="609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𝛒(r)</a:t>
            </a:r>
          </a:p>
        </p:txBody>
      </p:sp>
      <p:sp>
        <p:nvSpPr>
          <p:cNvPr id="66" name="Owal 65">
            <a:extLst>
              <a:ext uri="{FF2B5EF4-FFF2-40B4-BE49-F238E27FC236}">
                <a16:creationId xmlns:a16="http://schemas.microsoft.com/office/drawing/2014/main" id="{3F2CFECB-A91F-49C8-BB12-DE2E9A760320}"/>
              </a:ext>
            </a:extLst>
          </p:cNvPr>
          <p:cNvSpPr/>
          <p:nvPr/>
        </p:nvSpPr>
        <p:spPr>
          <a:xfrm>
            <a:off x="6629869" y="3200582"/>
            <a:ext cx="3602248" cy="3602244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Owal 68">
            <a:extLst>
              <a:ext uri="{FF2B5EF4-FFF2-40B4-BE49-F238E27FC236}">
                <a16:creationId xmlns:a16="http://schemas.microsoft.com/office/drawing/2014/main" id="{DAD81F6F-FAD5-473B-BF78-7C06EAB32546}"/>
              </a:ext>
            </a:extLst>
          </p:cNvPr>
          <p:cNvSpPr/>
          <p:nvPr/>
        </p:nvSpPr>
        <p:spPr>
          <a:xfrm>
            <a:off x="7636456" y="4172609"/>
            <a:ext cx="1630260" cy="1607126"/>
          </a:xfrm>
          <a:prstGeom prst="ellipse">
            <a:avLst/>
          </a:prstGeom>
          <a:noFill/>
          <a:ln w="5080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0" name="Łącznik prosty 69">
            <a:extLst>
              <a:ext uri="{FF2B5EF4-FFF2-40B4-BE49-F238E27FC236}">
                <a16:creationId xmlns:a16="http://schemas.microsoft.com/office/drawing/2014/main" id="{074C35DB-2910-4400-94AA-0EA33DE9ADE8}"/>
              </a:ext>
            </a:extLst>
          </p:cNvPr>
          <p:cNvCxnSpPr>
            <a:cxnSpLocks/>
          </p:cNvCxnSpPr>
          <p:nvPr/>
        </p:nvCxnSpPr>
        <p:spPr>
          <a:xfrm flipH="1">
            <a:off x="9001561" y="5001704"/>
            <a:ext cx="554612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70">
            <a:extLst>
              <a:ext uri="{FF2B5EF4-FFF2-40B4-BE49-F238E27FC236}">
                <a16:creationId xmlns:a16="http://schemas.microsoft.com/office/drawing/2014/main" id="{BA693AF8-51B8-4323-B06C-2EFC0168D414}"/>
              </a:ext>
            </a:extLst>
          </p:cNvPr>
          <p:cNvCxnSpPr>
            <a:cxnSpLocks/>
          </p:cNvCxnSpPr>
          <p:nvPr/>
        </p:nvCxnSpPr>
        <p:spPr>
          <a:xfrm>
            <a:off x="9001561" y="642108"/>
            <a:ext cx="0" cy="4416484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prosty 71">
            <a:extLst>
              <a:ext uri="{FF2B5EF4-FFF2-40B4-BE49-F238E27FC236}">
                <a16:creationId xmlns:a16="http://schemas.microsoft.com/office/drawing/2014/main" id="{DEB5582C-E17C-4930-A4D0-FABF2CFFAD72}"/>
              </a:ext>
            </a:extLst>
          </p:cNvPr>
          <p:cNvCxnSpPr>
            <a:cxnSpLocks/>
          </p:cNvCxnSpPr>
          <p:nvPr/>
        </p:nvCxnSpPr>
        <p:spPr>
          <a:xfrm>
            <a:off x="9524643" y="933055"/>
            <a:ext cx="0" cy="4068649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29E0C05A-5CEA-4D01-A3E2-72124B894268}"/>
              </a:ext>
            </a:extLst>
          </p:cNvPr>
          <p:cNvSpPr txBox="1"/>
          <p:nvPr/>
        </p:nvSpPr>
        <p:spPr>
          <a:xfrm>
            <a:off x="7783059" y="2442484"/>
            <a:ext cx="64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r = 0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Prostokąt 78">
                <a:extLst>
                  <a:ext uri="{FF2B5EF4-FFF2-40B4-BE49-F238E27FC236}">
                    <a16:creationId xmlns:a16="http://schemas.microsoft.com/office/drawing/2014/main" id="{17FF173F-693B-45C9-A6F6-4A13EC6C5F40}"/>
                  </a:ext>
                </a:extLst>
              </p:cNvPr>
              <p:cNvSpPr/>
              <p:nvPr/>
            </p:nvSpPr>
            <p:spPr>
              <a:xfrm>
                <a:off x="11701582" y="2035226"/>
                <a:ext cx="455573" cy="570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num>
                        <m:den>
                          <m:r>
                            <a:rPr lang="pl-PL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𝐚</m:t>
                          </m:r>
                          <m:r>
                            <a:rPr lang="pl-PL" b="1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9" name="Prostokąt 78">
                <a:extLst>
                  <a:ext uri="{FF2B5EF4-FFF2-40B4-BE49-F238E27FC236}">
                    <a16:creationId xmlns:a16="http://schemas.microsoft.com/office/drawing/2014/main" id="{17FF173F-693B-45C9-A6F6-4A13EC6C5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1582" y="2035226"/>
                <a:ext cx="455573" cy="5706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Łącznik prosty 32">
            <a:extLst>
              <a:ext uri="{FF2B5EF4-FFF2-40B4-BE49-F238E27FC236}">
                <a16:creationId xmlns:a16="http://schemas.microsoft.com/office/drawing/2014/main" id="{C275F701-FC4F-4FFF-AE79-F51FB1BF5EED}"/>
              </a:ext>
            </a:extLst>
          </p:cNvPr>
          <p:cNvCxnSpPr/>
          <p:nvPr/>
        </p:nvCxnSpPr>
        <p:spPr>
          <a:xfrm flipV="1">
            <a:off x="9001561" y="511702"/>
            <a:ext cx="176142" cy="130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80">
            <a:extLst>
              <a:ext uri="{FF2B5EF4-FFF2-40B4-BE49-F238E27FC236}">
                <a16:creationId xmlns:a16="http://schemas.microsoft.com/office/drawing/2014/main" id="{D61F4FAF-3A03-4194-8644-5A3853385CB1}"/>
              </a:ext>
            </a:extLst>
          </p:cNvPr>
          <p:cNvCxnSpPr>
            <a:cxnSpLocks/>
          </p:cNvCxnSpPr>
          <p:nvPr/>
        </p:nvCxnSpPr>
        <p:spPr>
          <a:xfrm flipV="1">
            <a:off x="9001561" y="660463"/>
            <a:ext cx="387607" cy="272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prosty 81">
            <a:extLst>
              <a:ext uri="{FF2B5EF4-FFF2-40B4-BE49-F238E27FC236}">
                <a16:creationId xmlns:a16="http://schemas.microsoft.com/office/drawing/2014/main" id="{026D4084-2301-48D4-9354-B55661F8C3FA}"/>
              </a:ext>
            </a:extLst>
          </p:cNvPr>
          <p:cNvCxnSpPr>
            <a:cxnSpLocks/>
          </p:cNvCxnSpPr>
          <p:nvPr/>
        </p:nvCxnSpPr>
        <p:spPr>
          <a:xfrm flipV="1">
            <a:off x="8987140" y="1000096"/>
            <a:ext cx="537503" cy="377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82">
            <a:extLst>
              <a:ext uri="{FF2B5EF4-FFF2-40B4-BE49-F238E27FC236}">
                <a16:creationId xmlns:a16="http://schemas.microsoft.com/office/drawing/2014/main" id="{8236481F-DCFA-4A59-962A-2A97A98381A4}"/>
              </a:ext>
            </a:extLst>
          </p:cNvPr>
          <p:cNvCxnSpPr>
            <a:cxnSpLocks/>
          </p:cNvCxnSpPr>
          <p:nvPr/>
        </p:nvCxnSpPr>
        <p:spPr>
          <a:xfrm flipV="1">
            <a:off x="8976895" y="1500203"/>
            <a:ext cx="537503" cy="377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y 83">
            <a:extLst>
              <a:ext uri="{FF2B5EF4-FFF2-40B4-BE49-F238E27FC236}">
                <a16:creationId xmlns:a16="http://schemas.microsoft.com/office/drawing/2014/main" id="{858B94C3-6F42-4AA6-8F66-4C655F3C256D}"/>
              </a:ext>
            </a:extLst>
          </p:cNvPr>
          <p:cNvCxnSpPr>
            <a:cxnSpLocks/>
          </p:cNvCxnSpPr>
          <p:nvPr/>
        </p:nvCxnSpPr>
        <p:spPr>
          <a:xfrm flipV="1">
            <a:off x="8983417" y="1963731"/>
            <a:ext cx="537503" cy="377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84">
            <a:extLst>
              <a:ext uri="{FF2B5EF4-FFF2-40B4-BE49-F238E27FC236}">
                <a16:creationId xmlns:a16="http://schemas.microsoft.com/office/drawing/2014/main" id="{7CB689F8-1692-4D59-8A77-B98CB471C535}"/>
              </a:ext>
            </a:extLst>
          </p:cNvPr>
          <p:cNvCxnSpPr>
            <a:cxnSpLocks/>
          </p:cNvCxnSpPr>
          <p:nvPr/>
        </p:nvCxnSpPr>
        <p:spPr>
          <a:xfrm flipV="1">
            <a:off x="9089632" y="2400763"/>
            <a:ext cx="457986" cy="304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pole tekstowe 89">
                <a:extLst>
                  <a:ext uri="{FF2B5EF4-FFF2-40B4-BE49-F238E27FC236}">
                    <a16:creationId xmlns:a16="http://schemas.microsoft.com/office/drawing/2014/main" id="{4A49B844-759E-4E8F-A7F1-34357072FFB4}"/>
                  </a:ext>
                </a:extLst>
              </p:cNvPr>
              <p:cNvSpPr txBox="1"/>
              <p:nvPr/>
            </p:nvSpPr>
            <p:spPr>
              <a:xfrm>
                <a:off x="10627284" y="296379"/>
                <a:ext cx="1283941" cy="280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0,529</m:t>
                      </m:r>
                      <m:r>
                        <m:rPr>
                          <m:nor/>
                        </m:rPr>
                        <a:rPr lang="pl-PL" dirty="0">
                          <a:solidFill>
                            <a:schemeClr val="tx1"/>
                          </a:solidFill>
                        </a:rPr>
                        <m:t>Å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0" name="pole tekstowe 89">
                <a:extLst>
                  <a:ext uri="{FF2B5EF4-FFF2-40B4-BE49-F238E27FC236}">
                    <a16:creationId xmlns:a16="http://schemas.microsoft.com/office/drawing/2014/main" id="{4A49B844-759E-4E8F-A7F1-34357072F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284" y="296379"/>
                <a:ext cx="1283941" cy="280526"/>
              </a:xfrm>
              <a:prstGeom prst="rect">
                <a:avLst/>
              </a:prstGeom>
              <a:blipFill>
                <a:blip r:embed="rId5"/>
                <a:stretch>
                  <a:fillRect l="-2370" t="-13043" r="-5687" b="-152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Prostokąt 95">
                <a:extLst>
                  <a:ext uri="{FF2B5EF4-FFF2-40B4-BE49-F238E27FC236}">
                    <a16:creationId xmlns:a16="http://schemas.microsoft.com/office/drawing/2014/main" id="{DC4FAF39-F205-41BF-8EFE-B1FCC458A327}"/>
                  </a:ext>
                </a:extLst>
              </p:cNvPr>
              <p:cNvSpPr/>
              <p:nvPr/>
            </p:nvSpPr>
            <p:spPr>
              <a:xfrm>
                <a:off x="2604072" y="5353464"/>
                <a:ext cx="2397323" cy="852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pl-PL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0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pl-PL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0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pl-PL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𝟐𝐫</m:t>
                              </m:r>
                            </m:num>
                            <m:den>
                              <m: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pl-PL" sz="2000" b="1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den>
                          </m:f>
                        </m:sup>
                      </m:sSup>
                      <m:r>
                        <a:rPr lang="pl-PL" sz="2000" b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l-PL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r>
                        <m:rPr>
                          <m:nor/>
                        </m:rPr>
                        <a:rPr lang="pl-PL" sz="2000" b="1" baseline="30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96" name="Prostokąt 95">
                <a:extLst>
                  <a:ext uri="{FF2B5EF4-FFF2-40B4-BE49-F238E27FC236}">
                    <a16:creationId xmlns:a16="http://schemas.microsoft.com/office/drawing/2014/main" id="{DC4FAF39-F205-41BF-8EFE-B1FCC458A3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072" y="5353464"/>
                <a:ext cx="2397323" cy="8525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pole tekstowe 97">
            <a:extLst>
              <a:ext uri="{FF2B5EF4-FFF2-40B4-BE49-F238E27FC236}">
                <a16:creationId xmlns:a16="http://schemas.microsoft.com/office/drawing/2014/main" id="{B8E77F43-8385-4723-B6B4-1D6D3632A06B}"/>
              </a:ext>
            </a:extLst>
          </p:cNvPr>
          <p:cNvSpPr txBox="1"/>
          <p:nvPr/>
        </p:nvSpPr>
        <p:spPr>
          <a:xfrm>
            <a:off x="1884024" y="5610036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𝛒(r)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pole tekstowe 100">
                <a:extLst>
                  <a:ext uri="{FF2B5EF4-FFF2-40B4-BE49-F238E27FC236}">
                    <a16:creationId xmlns:a16="http://schemas.microsoft.com/office/drawing/2014/main" id="{B72DD409-97F3-40CE-83D9-B539044AC77F}"/>
                  </a:ext>
                </a:extLst>
              </p:cNvPr>
              <p:cNvSpPr txBox="1"/>
              <p:nvPr/>
            </p:nvSpPr>
            <p:spPr>
              <a:xfrm>
                <a:off x="525491" y="1053060"/>
                <a:ext cx="577991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/>
                  <a:t>Oblicz prawdopodobieństwo znalezienia elektronu w </a:t>
                </a:r>
              </a:p>
              <a:p>
                <a:r>
                  <a:rPr lang="pl-PL" dirty="0"/>
                  <a:t>odległości od jądra atomowego od r = 0.75</a:t>
                </a:r>
                <a:r>
                  <a:rPr lang="pl-PL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</m:t>
                    </m:r>
                    <m:r>
                      <a:rPr lang="pl-PL" b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l-PL" dirty="0"/>
                  <a:t> do r = 1.50</a:t>
                </a:r>
                <a:r>
                  <a:rPr lang="pl-PL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</m:t>
                    </m:r>
                    <m:r>
                      <a:rPr lang="pl-PL" b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pl-PL" dirty="0"/>
              </a:p>
              <a:p>
                <a:r>
                  <a:rPr lang="pl-PL" dirty="0"/>
                  <a:t>w stanie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𝚿</m:t>
                    </m:r>
                    <m:r>
                      <m:rPr>
                        <m:nor/>
                      </m:rPr>
                      <a:rPr lang="pl-PL" b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01" name="pole tekstowe 100">
                <a:extLst>
                  <a:ext uri="{FF2B5EF4-FFF2-40B4-BE49-F238E27FC236}">
                    <a16:creationId xmlns:a16="http://schemas.microsoft.com/office/drawing/2014/main" id="{B72DD409-97F3-40CE-83D9-B539044AC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91" y="1053060"/>
                <a:ext cx="5779916" cy="923330"/>
              </a:xfrm>
              <a:prstGeom prst="rect">
                <a:avLst/>
              </a:prstGeom>
              <a:blipFill>
                <a:blip r:embed="rId7"/>
                <a:stretch>
                  <a:fillRect l="-844" t="-3974" b="-993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Prostokąt 104">
            <a:extLst>
              <a:ext uri="{FF2B5EF4-FFF2-40B4-BE49-F238E27FC236}">
                <a16:creationId xmlns:a16="http://schemas.microsoft.com/office/drawing/2014/main" id="{5D8C890C-431A-49FD-8A62-0A9A425B3528}"/>
              </a:ext>
            </a:extLst>
          </p:cNvPr>
          <p:cNvSpPr/>
          <p:nvPr/>
        </p:nvSpPr>
        <p:spPr>
          <a:xfrm>
            <a:off x="3284110" y="3897193"/>
            <a:ext cx="776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𝚿</a:t>
            </a:r>
            <a:r>
              <a:rPr lang="pl-PL" sz="24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100</a:t>
            </a:r>
          </a:p>
        </p:txBody>
      </p:sp>
      <p:sp>
        <p:nvSpPr>
          <p:cNvPr id="106" name="pole tekstowe 105">
            <a:extLst>
              <a:ext uri="{FF2B5EF4-FFF2-40B4-BE49-F238E27FC236}">
                <a16:creationId xmlns:a16="http://schemas.microsoft.com/office/drawing/2014/main" id="{A391D6A8-89EE-4A4F-B741-B0DF894AB3E7}"/>
              </a:ext>
            </a:extLst>
          </p:cNvPr>
          <p:cNvSpPr txBox="1"/>
          <p:nvPr/>
        </p:nvSpPr>
        <p:spPr>
          <a:xfrm>
            <a:off x="4060285" y="3897193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pole tekstowe 106">
                <a:extLst>
                  <a:ext uri="{FF2B5EF4-FFF2-40B4-BE49-F238E27FC236}">
                    <a16:creationId xmlns:a16="http://schemas.microsoft.com/office/drawing/2014/main" id="{447603BA-E444-4990-A6A9-A0998B6AD81B}"/>
                  </a:ext>
                </a:extLst>
              </p:cNvPr>
              <p:cNvSpPr txBox="1"/>
              <p:nvPr/>
            </p:nvSpPr>
            <p:spPr>
              <a:xfrm>
                <a:off x="4241479" y="3584371"/>
                <a:ext cx="2744085" cy="100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l-PL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32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𝛑</m:t>
                            </m:r>
                          </m:e>
                        </m:rad>
                      </m:den>
                    </m:f>
                  </m:oMath>
                </a14:m>
                <a:r>
                  <a:rPr lang="pl-PL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sz="32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3200" b="1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pl-PL" sz="3200" b="1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pl-PL" sz="3200" b="1" i="0" baseline="-250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pl-PL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pl-PL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32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pl-PL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𝐫</m:t>
                            </m:r>
                          </m:num>
                          <m:den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pl-PL" sz="3200" b="1" i="0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sup>
                    </m:sSup>
                  </m:oMath>
                </a14:m>
                <a:endParaRPr lang="pl-PL" sz="3200" b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7" name="pole tekstowe 106">
                <a:extLst>
                  <a:ext uri="{FF2B5EF4-FFF2-40B4-BE49-F238E27FC236}">
                    <a16:creationId xmlns:a16="http://schemas.microsoft.com/office/drawing/2014/main" id="{447603BA-E444-4990-A6A9-A0998B6AD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479" y="3584371"/>
                <a:ext cx="2744085" cy="1000274"/>
              </a:xfrm>
              <a:prstGeom prst="rect">
                <a:avLst/>
              </a:prstGeom>
              <a:blipFill>
                <a:blip r:embed="rId8"/>
                <a:stretch>
                  <a:fillRect b="-61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Łącznik prosty ze strzałką 108">
            <a:extLst>
              <a:ext uri="{FF2B5EF4-FFF2-40B4-BE49-F238E27FC236}">
                <a16:creationId xmlns:a16="http://schemas.microsoft.com/office/drawing/2014/main" id="{A3059CB0-5001-40BD-8371-5B364B5BE728}"/>
              </a:ext>
            </a:extLst>
          </p:cNvPr>
          <p:cNvCxnSpPr/>
          <p:nvPr/>
        </p:nvCxnSpPr>
        <p:spPr>
          <a:xfrm>
            <a:off x="3237186" y="3200582"/>
            <a:ext cx="0" cy="1858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727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ole tekstowe 47">
            <a:extLst>
              <a:ext uri="{FF2B5EF4-FFF2-40B4-BE49-F238E27FC236}">
                <a16:creationId xmlns:a16="http://schemas.microsoft.com/office/drawing/2014/main" id="{482310FB-56D7-4422-81B1-F6F82EB1DC3C}"/>
              </a:ext>
            </a:extLst>
          </p:cNvPr>
          <p:cNvSpPr txBox="1"/>
          <p:nvPr/>
        </p:nvSpPr>
        <p:spPr>
          <a:xfrm>
            <a:off x="583695" y="416966"/>
            <a:ext cx="156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Atom wodoru:</a:t>
            </a:r>
          </a:p>
        </p:txBody>
      </p:sp>
      <p:pic>
        <p:nvPicPr>
          <p:cNvPr id="63" name="Obraz 62">
            <a:extLst>
              <a:ext uri="{FF2B5EF4-FFF2-40B4-BE49-F238E27FC236}">
                <a16:creationId xmlns:a16="http://schemas.microsoft.com/office/drawing/2014/main" id="{59388DFD-8EEC-4F57-B51D-1114739D7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57" t="36208" r="55875" b="32233"/>
          <a:stretch/>
        </p:blipFill>
        <p:spPr>
          <a:xfrm>
            <a:off x="8451586" y="362941"/>
            <a:ext cx="3459639" cy="2479653"/>
          </a:xfrm>
          <a:prstGeom prst="rect">
            <a:avLst/>
          </a:prstGeom>
        </p:spPr>
      </p:pic>
      <p:sp>
        <p:nvSpPr>
          <p:cNvPr id="65" name="Prostokąt 64">
            <a:extLst>
              <a:ext uri="{FF2B5EF4-FFF2-40B4-BE49-F238E27FC236}">
                <a16:creationId xmlns:a16="http://schemas.microsoft.com/office/drawing/2014/main" id="{DB17A719-6D1D-4ABC-B714-06B196630414}"/>
              </a:ext>
            </a:extLst>
          </p:cNvPr>
          <p:cNvSpPr/>
          <p:nvPr/>
        </p:nvSpPr>
        <p:spPr>
          <a:xfrm>
            <a:off x="7783059" y="272776"/>
            <a:ext cx="609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𝛒(r)</a:t>
            </a:r>
          </a:p>
        </p:txBody>
      </p:sp>
      <p:sp>
        <p:nvSpPr>
          <p:cNvPr id="66" name="Owal 65">
            <a:extLst>
              <a:ext uri="{FF2B5EF4-FFF2-40B4-BE49-F238E27FC236}">
                <a16:creationId xmlns:a16="http://schemas.microsoft.com/office/drawing/2014/main" id="{3F2CFECB-A91F-49C8-BB12-DE2E9A760320}"/>
              </a:ext>
            </a:extLst>
          </p:cNvPr>
          <p:cNvSpPr/>
          <p:nvPr/>
        </p:nvSpPr>
        <p:spPr>
          <a:xfrm>
            <a:off x="6629869" y="3200582"/>
            <a:ext cx="3602248" cy="3602244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Owal 68">
            <a:extLst>
              <a:ext uri="{FF2B5EF4-FFF2-40B4-BE49-F238E27FC236}">
                <a16:creationId xmlns:a16="http://schemas.microsoft.com/office/drawing/2014/main" id="{DAD81F6F-FAD5-473B-BF78-7C06EAB32546}"/>
              </a:ext>
            </a:extLst>
          </p:cNvPr>
          <p:cNvSpPr/>
          <p:nvPr/>
        </p:nvSpPr>
        <p:spPr>
          <a:xfrm>
            <a:off x="7636456" y="4172609"/>
            <a:ext cx="1630260" cy="1607126"/>
          </a:xfrm>
          <a:prstGeom prst="ellipse">
            <a:avLst/>
          </a:prstGeom>
          <a:noFill/>
          <a:ln w="5080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0" name="Łącznik prosty 69">
            <a:extLst>
              <a:ext uri="{FF2B5EF4-FFF2-40B4-BE49-F238E27FC236}">
                <a16:creationId xmlns:a16="http://schemas.microsoft.com/office/drawing/2014/main" id="{074C35DB-2910-4400-94AA-0EA33DE9ADE8}"/>
              </a:ext>
            </a:extLst>
          </p:cNvPr>
          <p:cNvCxnSpPr>
            <a:cxnSpLocks/>
          </p:cNvCxnSpPr>
          <p:nvPr/>
        </p:nvCxnSpPr>
        <p:spPr>
          <a:xfrm flipH="1">
            <a:off x="9001561" y="5001704"/>
            <a:ext cx="554612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70">
            <a:extLst>
              <a:ext uri="{FF2B5EF4-FFF2-40B4-BE49-F238E27FC236}">
                <a16:creationId xmlns:a16="http://schemas.microsoft.com/office/drawing/2014/main" id="{BA693AF8-51B8-4323-B06C-2EFC0168D414}"/>
              </a:ext>
            </a:extLst>
          </p:cNvPr>
          <p:cNvCxnSpPr>
            <a:cxnSpLocks/>
          </p:cNvCxnSpPr>
          <p:nvPr/>
        </p:nvCxnSpPr>
        <p:spPr>
          <a:xfrm>
            <a:off x="9001561" y="642108"/>
            <a:ext cx="0" cy="4416484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prosty 71">
            <a:extLst>
              <a:ext uri="{FF2B5EF4-FFF2-40B4-BE49-F238E27FC236}">
                <a16:creationId xmlns:a16="http://schemas.microsoft.com/office/drawing/2014/main" id="{DEB5582C-E17C-4930-A4D0-FABF2CFFAD72}"/>
              </a:ext>
            </a:extLst>
          </p:cNvPr>
          <p:cNvCxnSpPr>
            <a:cxnSpLocks/>
          </p:cNvCxnSpPr>
          <p:nvPr/>
        </p:nvCxnSpPr>
        <p:spPr>
          <a:xfrm>
            <a:off x="9524643" y="933055"/>
            <a:ext cx="0" cy="4068649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29E0C05A-5CEA-4D01-A3E2-72124B894268}"/>
              </a:ext>
            </a:extLst>
          </p:cNvPr>
          <p:cNvSpPr txBox="1"/>
          <p:nvPr/>
        </p:nvSpPr>
        <p:spPr>
          <a:xfrm>
            <a:off x="7783059" y="2442484"/>
            <a:ext cx="647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r = 0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Prostokąt 78">
                <a:extLst>
                  <a:ext uri="{FF2B5EF4-FFF2-40B4-BE49-F238E27FC236}">
                    <a16:creationId xmlns:a16="http://schemas.microsoft.com/office/drawing/2014/main" id="{17FF173F-693B-45C9-A6F6-4A13EC6C5F40}"/>
                  </a:ext>
                </a:extLst>
              </p:cNvPr>
              <p:cNvSpPr/>
              <p:nvPr/>
            </p:nvSpPr>
            <p:spPr>
              <a:xfrm>
                <a:off x="11701582" y="2035226"/>
                <a:ext cx="455573" cy="570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num>
                        <m:den>
                          <m:r>
                            <a:rPr lang="pl-PL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𝐚</m:t>
                          </m:r>
                          <m:r>
                            <a:rPr lang="pl-PL" b="1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9" name="Prostokąt 78">
                <a:extLst>
                  <a:ext uri="{FF2B5EF4-FFF2-40B4-BE49-F238E27FC236}">
                    <a16:creationId xmlns:a16="http://schemas.microsoft.com/office/drawing/2014/main" id="{17FF173F-693B-45C9-A6F6-4A13EC6C5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1582" y="2035226"/>
                <a:ext cx="455573" cy="5706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Łącznik prosty 32">
            <a:extLst>
              <a:ext uri="{FF2B5EF4-FFF2-40B4-BE49-F238E27FC236}">
                <a16:creationId xmlns:a16="http://schemas.microsoft.com/office/drawing/2014/main" id="{C275F701-FC4F-4FFF-AE79-F51FB1BF5EED}"/>
              </a:ext>
            </a:extLst>
          </p:cNvPr>
          <p:cNvCxnSpPr/>
          <p:nvPr/>
        </p:nvCxnSpPr>
        <p:spPr>
          <a:xfrm flipV="1">
            <a:off x="9001561" y="511702"/>
            <a:ext cx="176142" cy="130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80">
            <a:extLst>
              <a:ext uri="{FF2B5EF4-FFF2-40B4-BE49-F238E27FC236}">
                <a16:creationId xmlns:a16="http://schemas.microsoft.com/office/drawing/2014/main" id="{D61F4FAF-3A03-4194-8644-5A3853385CB1}"/>
              </a:ext>
            </a:extLst>
          </p:cNvPr>
          <p:cNvCxnSpPr>
            <a:cxnSpLocks/>
          </p:cNvCxnSpPr>
          <p:nvPr/>
        </p:nvCxnSpPr>
        <p:spPr>
          <a:xfrm flipV="1">
            <a:off x="9001561" y="660463"/>
            <a:ext cx="387607" cy="272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prosty 81">
            <a:extLst>
              <a:ext uri="{FF2B5EF4-FFF2-40B4-BE49-F238E27FC236}">
                <a16:creationId xmlns:a16="http://schemas.microsoft.com/office/drawing/2014/main" id="{026D4084-2301-48D4-9354-B55661F8C3FA}"/>
              </a:ext>
            </a:extLst>
          </p:cNvPr>
          <p:cNvCxnSpPr>
            <a:cxnSpLocks/>
          </p:cNvCxnSpPr>
          <p:nvPr/>
        </p:nvCxnSpPr>
        <p:spPr>
          <a:xfrm flipV="1">
            <a:off x="8987140" y="1000096"/>
            <a:ext cx="537503" cy="377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82">
            <a:extLst>
              <a:ext uri="{FF2B5EF4-FFF2-40B4-BE49-F238E27FC236}">
                <a16:creationId xmlns:a16="http://schemas.microsoft.com/office/drawing/2014/main" id="{8236481F-DCFA-4A59-962A-2A97A98381A4}"/>
              </a:ext>
            </a:extLst>
          </p:cNvPr>
          <p:cNvCxnSpPr>
            <a:cxnSpLocks/>
          </p:cNvCxnSpPr>
          <p:nvPr/>
        </p:nvCxnSpPr>
        <p:spPr>
          <a:xfrm flipV="1">
            <a:off x="8976895" y="1500203"/>
            <a:ext cx="537503" cy="377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y 83">
            <a:extLst>
              <a:ext uri="{FF2B5EF4-FFF2-40B4-BE49-F238E27FC236}">
                <a16:creationId xmlns:a16="http://schemas.microsoft.com/office/drawing/2014/main" id="{858B94C3-6F42-4AA6-8F66-4C655F3C256D}"/>
              </a:ext>
            </a:extLst>
          </p:cNvPr>
          <p:cNvCxnSpPr>
            <a:cxnSpLocks/>
          </p:cNvCxnSpPr>
          <p:nvPr/>
        </p:nvCxnSpPr>
        <p:spPr>
          <a:xfrm flipV="1">
            <a:off x="8983417" y="1963731"/>
            <a:ext cx="537503" cy="377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84">
            <a:extLst>
              <a:ext uri="{FF2B5EF4-FFF2-40B4-BE49-F238E27FC236}">
                <a16:creationId xmlns:a16="http://schemas.microsoft.com/office/drawing/2014/main" id="{7CB689F8-1692-4D59-8A77-B98CB471C535}"/>
              </a:ext>
            </a:extLst>
          </p:cNvPr>
          <p:cNvCxnSpPr>
            <a:cxnSpLocks/>
          </p:cNvCxnSpPr>
          <p:nvPr/>
        </p:nvCxnSpPr>
        <p:spPr>
          <a:xfrm flipV="1">
            <a:off x="9089632" y="2400763"/>
            <a:ext cx="457986" cy="304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pole tekstowe 89">
                <a:extLst>
                  <a:ext uri="{FF2B5EF4-FFF2-40B4-BE49-F238E27FC236}">
                    <a16:creationId xmlns:a16="http://schemas.microsoft.com/office/drawing/2014/main" id="{4A49B844-759E-4E8F-A7F1-34357072FFB4}"/>
                  </a:ext>
                </a:extLst>
              </p:cNvPr>
              <p:cNvSpPr txBox="1"/>
              <p:nvPr/>
            </p:nvSpPr>
            <p:spPr>
              <a:xfrm>
                <a:off x="10627284" y="296379"/>
                <a:ext cx="1283941" cy="280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0,529</m:t>
                      </m:r>
                      <m:r>
                        <m:rPr>
                          <m:nor/>
                        </m:rPr>
                        <a:rPr lang="pl-PL" dirty="0">
                          <a:solidFill>
                            <a:schemeClr val="tx1"/>
                          </a:solidFill>
                        </a:rPr>
                        <m:t>Å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0" name="pole tekstowe 89">
                <a:extLst>
                  <a:ext uri="{FF2B5EF4-FFF2-40B4-BE49-F238E27FC236}">
                    <a16:creationId xmlns:a16="http://schemas.microsoft.com/office/drawing/2014/main" id="{4A49B844-759E-4E8F-A7F1-34357072F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284" y="296379"/>
                <a:ext cx="1283941" cy="280526"/>
              </a:xfrm>
              <a:prstGeom prst="rect">
                <a:avLst/>
              </a:prstGeom>
              <a:blipFill>
                <a:blip r:embed="rId4"/>
                <a:stretch>
                  <a:fillRect l="-2370" t="-13043" r="-5687" b="-152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rostokąt 28">
                <a:extLst>
                  <a:ext uri="{FF2B5EF4-FFF2-40B4-BE49-F238E27FC236}">
                    <a16:creationId xmlns:a16="http://schemas.microsoft.com/office/drawing/2014/main" id="{306A76F3-03AF-4231-9F00-9881D2E9695A}"/>
                  </a:ext>
                </a:extLst>
              </p:cNvPr>
              <p:cNvSpPr/>
              <p:nvPr/>
            </p:nvSpPr>
            <p:spPr>
              <a:xfrm>
                <a:off x="1748401" y="1073932"/>
                <a:ext cx="2397323" cy="852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pl-PL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0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pl-PL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0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pl-PL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𝟐𝐫</m:t>
                              </m:r>
                            </m:num>
                            <m:den>
                              <m: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pl-PL" sz="2000" b="1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den>
                          </m:f>
                        </m:sup>
                      </m:sSup>
                      <m:r>
                        <a:rPr lang="pl-PL" sz="2000" b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l-PL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r>
                        <m:rPr>
                          <m:nor/>
                        </m:rPr>
                        <a:rPr lang="pl-PL" sz="2000" b="1" baseline="30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29" name="Prostokąt 28">
                <a:extLst>
                  <a:ext uri="{FF2B5EF4-FFF2-40B4-BE49-F238E27FC236}">
                    <a16:creationId xmlns:a16="http://schemas.microsoft.com/office/drawing/2014/main" id="{306A76F3-03AF-4231-9F00-9881D2E96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401" y="1073932"/>
                <a:ext cx="2397323" cy="8525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pole tekstowe 29">
            <a:extLst>
              <a:ext uri="{FF2B5EF4-FFF2-40B4-BE49-F238E27FC236}">
                <a16:creationId xmlns:a16="http://schemas.microsoft.com/office/drawing/2014/main" id="{8145AC5E-12F1-489E-A6E9-CB64D4581C2C}"/>
              </a:ext>
            </a:extLst>
          </p:cNvPr>
          <p:cNvSpPr txBox="1"/>
          <p:nvPr/>
        </p:nvSpPr>
        <p:spPr>
          <a:xfrm>
            <a:off x="1028353" y="1330504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𝛒(r)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4DD3CF3-B3F5-4FA2-A7CF-F9E19D2E80D9}"/>
              </a:ext>
            </a:extLst>
          </p:cNvPr>
          <p:cNvSpPr txBox="1"/>
          <p:nvPr/>
        </p:nvSpPr>
        <p:spPr>
          <a:xfrm>
            <a:off x="966675" y="3720245"/>
            <a:ext cx="251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ole tekstowe 33">
                <a:extLst>
                  <a:ext uri="{FF2B5EF4-FFF2-40B4-BE49-F238E27FC236}">
                    <a16:creationId xmlns:a16="http://schemas.microsoft.com/office/drawing/2014/main" id="{66581B8B-F30B-4901-9833-3FADBC9CC2B5}"/>
                  </a:ext>
                </a:extLst>
              </p:cNvPr>
              <p:cNvSpPr txBox="1"/>
              <p:nvPr/>
            </p:nvSpPr>
            <p:spPr>
              <a:xfrm>
                <a:off x="766252" y="2731384"/>
                <a:ext cx="3249287" cy="1219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l-PL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pl-PL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limLoc m:val="undOvr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pl-PL" sz="2400" b="1" i="1" baseline="-2500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pl-PL" sz="2400" b="1" i="1" baseline="-2500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pl-PL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𝛒</m:t>
                          </m:r>
                          <m:r>
                            <m:rPr>
                              <m:nor/>
                            </m:rPr>
                            <a:rPr lang="pl-PL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pl-PL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pl-PL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  <m:r>
                            <m:rPr>
                              <m:nor/>
                            </m:rPr>
                            <a:rPr lang="pl-PL" sz="2400" b="1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dr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34" name="pole tekstowe 33">
                <a:extLst>
                  <a:ext uri="{FF2B5EF4-FFF2-40B4-BE49-F238E27FC236}">
                    <a16:creationId xmlns:a16="http://schemas.microsoft.com/office/drawing/2014/main" id="{66581B8B-F30B-4901-9833-3FADBC9CC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52" y="2731384"/>
                <a:ext cx="3249287" cy="1219693"/>
              </a:xfrm>
              <a:prstGeom prst="rect">
                <a:avLst/>
              </a:prstGeom>
              <a:blipFill>
                <a:blip r:embed="rId6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pole tekstowe 34">
            <a:extLst>
              <a:ext uri="{FF2B5EF4-FFF2-40B4-BE49-F238E27FC236}">
                <a16:creationId xmlns:a16="http://schemas.microsoft.com/office/drawing/2014/main" id="{48FAE8E5-81C7-469B-B819-94D24DDBE45D}"/>
              </a:ext>
            </a:extLst>
          </p:cNvPr>
          <p:cNvSpPr txBox="1"/>
          <p:nvPr/>
        </p:nvSpPr>
        <p:spPr>
          <a:xfrm>
            <a:off x="1088553" y="5736368"/>
            <a:ext cx="251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pole tekstowe 35">
                <a:extLst>
                  <a:ext uri="{FF2B5EF4-FFF2-40B4-BE49-F238E27FC236}">
                    <a16:creationId xmlns:a16="http://schemas.microsoft.com/office/drawing/2014/main" id="{38B4AFF8-17EA-4B84-812F-1F10CCFA7DCF}"/>
                  </a:ext>
                </a:extLst>
              </p:cNvPr>
              <p:cNvSpPr txBox="1"/>
              <p:nvPr/>
            </p:nvSpPr>
            <p:spPr>
              <a:xfrm>
                <a:off x="888130" y="4747507"/>
                <a:ext cx="4712700" cy="1219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l-PL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pl-PL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limLoc m:val="undOvr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pl-PL" sz="2400" b="1" i="1" baseline="-2500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pl-PL" sz="2400" b="1" i="1" baseline="-2500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r>
                            <a:rPr lang="pl-PL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sz="24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24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pl-PL" sz="24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𝐚</m:t>
                                      </m:r>
                                      <m:r>
                                        <a:rPr lang="pl-PL" sz="2400" b="1" baseline="-2500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sSup>
                            <m:sSup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𝟐𝐫</m:t>
                                  </m:r>
                                </m:num>
                                <m:den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4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sup>
                          </m:sSup>
                          <m:r>
                            <a:rPr lang="pl-PL" sz="2400" b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  <m:r>
                            <m:rPr>
                              <m:nor/>
                            </m:rPr>
                            <a:rPr lang="pl-PL" sz="2400" b="1" i="0" baseline="30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pl-PL" sz="2400" b="1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dr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36" name="pole tekstowe 35">
                <a:extLst>
                  <a:ext uri="{FF2B5EF4-FFF2-40B4-BE49-F238E27FC236}">
                    <a16:creationId xmlns:a16="http://schemas.microsoft.com/office/drawing/2014/main" id="{38B4AFF8-17EA-4B84-812F-1F10CCFA7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30" y="4747507"/>
                <a:ext cx="4712700" cy="1219693"/>
              </a:xfrm>
              <a:prstGeom prst="rect">
                <a:avLst/>
              </a:prstGeom>
              <a:blipFill>
                <a:blip r:embed="rId7"/>
                <a:stretch>
                  <a:fillRect b="-1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0948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ostokąt 37">
            <a:extLst>
              <a:ext uri="{FF2B5EF4-FFF2-40B4-BE49-F238E27FC236}">
                <a16:creationId xmlns:a16="http://schemas.microsoft.com/office/drawing/2014/main" id="{04CD0760-179F-4D14-A5F2-BDD0023045BC}"/>
              </a:ext>
            </a:extLst>
          </p:cNvPr>
          <p:cNvSpPr/>
          <p:nvPr/>
        </p:nvSpPr>
        <p:spPr>
          <a:xfrm>
            <a:off x="9817142" y="-6700"/>
            <a:ext cx="2407076" cy="7386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81375EB-E882-4EDC-9DC0-E41696B0FBCF}"/>
              </a:ext>
            </a:extLst>
          </p:cNvPr>
          <p:cNvSpPr txBox="1"/>
          <p:nvPr/>
        </p:nvSpPr>
        <p:spPr>
          <a:xfrm>
            <a:off x="10048619" y="39478"/>
            <a:ext cx="206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Stosunek </a:t>
            </a:r>
            <a:r>
              <a:rPr lang="pl-PL" b="1" dirty="0" err="1"/>
              <a:t>obsadzeń</a:t>
            </a:r>
            <a:r>
              <a:rPr lang="pl-PL" b="1" dirty="0"/>
              <a:t> </a:t>
            </a:r>
          </a:p>
          <a:p>
            <a:pPr algn="ctr"/>
            <a:r>
              <a:rPr lang="pl-PL" b="1" dirty="0"/>
              <a:t>poziomów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CAB43640-B58D-4E89-B15A-A62EFF8762EB}"/>
              </a:ext>
            </a:extLst>
          </p:cNvPr>
          <p:cNvGrpSpPr/>
          <p:nvPr/>
        </p:nvGrpSpPr>
        <p:grpSpPr>
          <a:xfrm>
            <a:off x="1187428" y="1973862"/>
            <a:ext cx="2427111" cy="859659"/>
            <a:chOff x="2139151" y="2271509"/>
            <a:chExt cx="2427111" cy="859659"/>
          </a:xfrm>
        </p:grpSpPr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id="{B1EE8D81-76E5-4C83-872A-E04F952C5356}"/>
                </a:ext>
              </a:extLst>
            </p:cNvPr>
            <p:cNvSpPr txBox="1"/>
            <p:nvPr/>
          </p:nvSpPr>
          <p:spPr>
            <a:xfrm>
              <a:off x="2650789" y="249830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pole tekstowe 3">
                  <a:extLst>
                    <a:ext uri="{FF2B5EF4-FFF2-40B4-BE49-F238E27FC236}">
                      <a16:creationId xmlns:a16="http://schemas.microsoft.com/office/drawing/2014/main" id="{45B71779-DFA4-452B-A46D-FFA70032A689}"/>
                    </a:ext>
                  </a:extLst>
                </p:cNvPr>
                <p:cNvSpPr txBox="1"/>
                <p:nvPr/>
              </p:nvSpPr>
              <p:spPr>
                <a:xfrm>
                  <a:off x="2981597" y="2343194"/>
                  <a:ext cx="1584665" cy="7025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l-P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4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pl-PL" sz="2400" b="1" i="1" baseline="-25000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num>
                          <m:den>
                            <m:r>
                              <a:rPr lang="pl-PL" sz="2400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pl-PL" sz="2400" b="1" i="1" baseline="-2500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den>
                        </m:f>
                        <m:sSup>
                          <m:sSupPr>
                            <m:ctrlPr>
                              <a:rPr lang="pl-PL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b="1" i="0" smtClean="0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pl-PL" sz="24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pl-PL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24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pl-PL" sz="24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a:rPr lang="pl-PL" sz="2400" b="1" i="0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𝐢𝐣</m:t>
                                </m:r>
                              </m:num>
                              <m:den>
                                <m:r>
                                  <a:rPr lang="pl-PL" sz="2400" b="1" i="0" smtClean="0">
                                    <a:latin typeface="Cambria Math" panose="02040503050406030204" pitchFamily="18" charset="0"/>
                                  </a:rPr>
                                  <m:t>𝐤𝐓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pl-PL" sz="2400" b="1" dirty="0"/>
                </a:p>
              </p:txBody>
            </p:sp>
          </mc:Choice>
          <mc:Fallback xmlns="">
            <p:sp>
              <p:nvSpPr>
                <p:cNvPr id="4" name="pole tekstowe 3">
                  <a:extLst>
                    <a:ext uri="{FF2B5EF4-FFF2-40B4-BE49-F238E27FC236}">
                      <a16:creationId xmlns:a16="http://schemas.microsoft.com/office/drawing/2014/main" id="{45B71779-DFA4-452B-A46D-FFA70032A6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1597" y="2343194"/>
                  <a:ext cx="1584665" cy="7025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pole tekstowe 4">
                  <a:extLst>
                    <a:ext uri="{FF2B5EF4-FFF2-40B4-BE49-F238E27FC236}">
                      <a16:creationId xmlns:a16="http://schemas.microsoft.com/office/drawing/2014/main" id="{60771265-B911-46E8-9366-CCD93F0F3771}"/>
                    </a:ext>
                  </a:extLst>
                </p:cNvPr>
                <p:cNvSpPr txBox="1"/>
                <p:nvPr/>
              </p:nvSpPr>
              <p:spPr>
                <a:xfrm>
                  <a:off x="2139151" y="2271509"/>
                  <a:ext cx="553292" cy="8596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l-PL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400" b="1" i="0" smtClean="0">
                                    <a:latin typeface="Cambria Math" panose="02040503050406030204" pitchFamily="18" charset="0"/>
                                  </a:rPr>
                                  <m:t>𝐍</m:t>
                                </m:r>
                              </m:e>
                              <m:sub>
                                <m:r>
                                  <a:rPr lang="pl-PL" sz="2400" b="1" i="0" smtClean="0">
                                    <a:latin typeface="Cambria Math" panose="02040503050406030204" pitchFamily="18" charset="0"/>
                                  </a:rPr>
                                  <m:t>𝐣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400" b="1" i="0" smtClean="0">
                                    <a:latin typeface="Cambria Math" panose="02040503050406030204" pitchFamily="18" charset="0"/>
                                  </a:rPr>
                                  <m:t>𝐍</m:t>
                                </m:r>
                              </m:e>
                              <m:sub>
                                <m:r>
                                  <a:rPr lang="pl-PL" sz="2400" b="1" i="0" smtClean="0"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l-PL" sz="2400" b="1" dirty="0"/>
                </a:p>
              </p:txBody>
            </p:sp>
          </mc:Choice>
          <mc:Fallback xmlns="">
            <p:sp>
              <p:nvSpPr>
                <p:cNvPr id="5" name="pole tekstowe 4">
                  <a:extLst>
                    <a:ext uri="{FF2B5EF4-FFF2-40B4-BE49-F238E27FC236}">
                      <a16:creationId xmlns:a16="http://schemas.microsoft.com/office/drawing/2014/main" id="{60771265-B911-46E8-9366-CCD93F0F37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9151" y="2271509"/>
                  <a:ext cx="553292" cy="85965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ED50A65F-8C09-4F48-8204-2FB5E7E326A1}"/>
                  </a:ext>
                </a:extLst>
              </p:cNvPr>
              <p:cNvSpPr/>
              <p:nvPr/>
            </p:nvSpPr>
            <p:spPr>
              <a:xfrm>
                <a:off x="4432210" y="2358000"/>
                <a:ext cx="24561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l-PL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</m:t>
                    </m:r>
                    <m:r>
                      <a:rPr lang="pl-PL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pl-PL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pl-PL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𝟑𝟖</m:t>
                    </m:r>
                    <m:r>
                      <a:rPr lang="pl-PL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pl-PL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pl-PL" b="1" baseline="1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l-PL" b="1" i="0" baseline="1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𝟐𝟑</m:t>
                    </m:r>
                  </m:oMath>
                </a14:m>
                <a:r>
                  <a:rPr lang="pl-P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J/K</a:t>
                </a:r>
              </a:p>
            </p:txBody>
          </p:sp>
        </mc:Choice>
        <mc:Fallback xmlns="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ED50A65F-8C09-4F48-8204-2FB5E7E32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210" y="2358000"/>
                <a:ext cx="2456122" cy="369332"/>
              </a:xfrm>
              <a:prstGeom prst="rect">
                <a:avLst/>
              </a:prstGeom>
              <a:blipFill>
                <a:blip r:embed="rId4"/>
                <a:stretch>
                  <a:fillRect t="-11667" r="-148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e tekstowe 8">
            <a:extLst>
              <a:ext uri="{FF2B5EF4-FFF2-40B4-BE49-F238E27FC236}">
                <a16:creationId xmlns:a16="http://schemas.microsoft.com/office/drawing/2014/main" id="{D0DAD9CA-97A9-4A23-899F-7D3A50015BD0}"/>
              </a:ext>
            </a:extLst>
          </p:cNvPr>
          <p:cNvSpPr txBox="1"/>
          <p:nvPr/>
        </p:nvSpPr>
        <p:spPr>
          <a:xfrm>
            <a:off x="693010" y="775669"/>
            <a:ext cx="2142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Rozkład Boltzmanna: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B47AE28-85B1-44C9-81E5-86E18A31C32C}"/>
              </a:ext>
            </a:extLst>
          </p:cNvPr>
          <p:cNvSpPr txBox="1"/>
          <p:nvPr/>
        </p:nvSpPr>
        <p:spPr>
          <a:xfrm>
            <a:off x="2142906" y="3504304"/>
            <a:ext cx="301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I. Cząstka w studni potencjału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865694A-FC21-4765-978D-083CCBA14006}"/>
              </a:ext>
            </a:extLst>
          </p:cNvPr>
          <p:cNvSpPr txBox="1"/>
          <p:nvPr/>
        </p:nvSpPr>
        <p:spPr>
          <a:xfrm>
            <a:off x="5249086" y="3493241"/>
            <a:ext cx="260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II. Oscylator harmoniczny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63397F3-F3DA-47DC-BBB3-81003C74897C}"/>
              </a:ext>
            </a:extLst>
          </p:cNvPr>
          <p:cNvSpPr txBox="1"/>
          <p:nvPr/>
        </p:nvSpPr>
        <p:spPr>
          <a:xfrm>
            <a:off x="7976219" y="3493241"/>
            <a:ext cx="202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III. Rotator sztywny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D468908-1EAE-4774-8162-5D3BBC93F6CE}"/>
              </a:ext>
            </a:extLst>
          </p:cNvPr>
          <p:cNvSpPr txBox="1"/>
          <p:nvPr/>
        </p:nvSpPr>
        <p:spPr>
          <a:xfrm>
            <a:off x="10129285" y="3497363"/>
            <a:ext cx="19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IV. Atom wodoru</a:t>
            </a: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200A4372-EBB8-4923-8DB3-840F2A113FDF}"/>
              </a:ext>
            </a:extLst>
          </p:cNvPr>
          <p:cNvCxnSpPr/>
          <p:nvPr/>
        </p:nvCxnSpPr>
        <p:spPr>
          <a:xfrm flipH="1">
            <a:off x="2491273" y="1742274"/>
            <a:ext cx="597160" cy="23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EFEC859F-C4A0-42EB-AA17-DB8C4DD63F0A}"/>
              </a:ext>
            </a:extLst>
          </p:cNvPr>
          <p:cNvCxnSpPr/>
          <p:nvPr/>
        </p:nvCxnSpPr>
        <p:spPr>
          <a:xfrm flipH="1" flipV="1">
            <a:off x="2472612" y="2897060"/>
            <a:ext cx="347454" cy="244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D447E637-80FB-4886-A514-FAFFEE4F514B}"/>
              </a:ext>
            </a:extLst>
          </p:cNvPr>
          <p:cNvCxnSpPr>
            <a:cxnSpLocks/>
          </p:cNvCxnSpPr>
          <p:nvPr/>
        </p:nvCxnSpPr>
        <p:spPr>
          <a:xfrm flipH="1">
            <a:off x="3088433" y="1973862"/>
            <a:ext cx="1276659" cy="128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436DE03-AFEA-4B19-8BE1-104B8A1C7E4E}"/>
              </a:ext>
            </a:extLst>
          </p:cNvPr>
          <p:cNvSpPr txBox="1"/>
          <p:nvPr/>
        </p:nvSpPr>
        <p:spPr>
          <a:xfrm>
            <a:off x="4436146" y="1764737"/>
            <a:ext cx="340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Różnica energii między poziomami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011EF9D-34EE-4455-AFC2-086D036C29A1}"/>
              </a:ext>
            </a:extLst>
          </p:cNvPr>
          <p:cNvSpPr txBox="1"/>
          <p:nvPr/>
        </p:nvSpPr>
        <p:spPr>
          <a:xfrm>
            <a:off x="3088433" y="1371176"/>
            <a:ext cx="312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Krotność degeneracji poziomu j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7FB0A005-0022-4AB2-9ACD-C7564A00296C}"/>
              </a:ext>
            </a:extLst>
          </p:cNvPr>
          <p:cNvSpPr txBox="1"/>
          <p:nvPr/>
        </p:nvSpPr>
        <p:spPr>
          <a:xfrm>
            <a:off x="2921855" y="2984079"/>
            <a:ext cx="312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Krotność degeneracji poziomu i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570C0118-1F25-4A0B-9DBF-301F3D405209}"/>
              </a:ext>
            </a:extLst>
          </p:cNvPr>
          <p:cNvSpPr txBox="1"/>
          <p:nvPr/>
        </p:nvSpPr>
        <p:spPr>
          <a:xfrm>
            <a:off x="143403" y="4017990"/>
            <a:ext cx="214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Krotność degeneracji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8D8D063D-FCC7-4E60-ACAD-2F05182C6B02}"/>
              </a:ext>
            </a:extLst>
          </p:cNvPr>
          <p:cNvSpPr txBox="1"/>
          <p:nvPr/>
        </p:nvSpPr>
        <p:spPr>
          <a:xfrm>
            <a:off x="3664519" y="40187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</a:t>
            </a:r>
            <a:endParaRPr lang="en-GB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57A93DA6-4513-4F19-AC18-0952920BD160}"/>
              </a:ext>
            </a:extLst>
          </p:cNvPr>
          <p:cNvSpPr txBox="1"/>
          <p:nvPr/>
        </p:nvSpPr>
        <p:spPr>
          <a:xfrm>
            <a:off x="6335365" y="40586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</a:t>
            </a:r>
            <a:endParaRPr lang="en-GB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931BDACB-B2A7-4670-8103-EFD063BA6CC1}"/>
              </a:ext>
            </a:extLst>
          </p:cNvPr>
          <p:cNvSpPr txBox="1"/>
          <p:nvPr/>
        </p:nvSpPr>
        <p:spPr>
          <a:xfrm>
            <a:off x="8568431" y="405587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2j+1</a:t>
            </a:r>
            <a:endParaRPr lang="en-GB" dirty="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C3D448D8-0433-4FFA-BF73-174BC4282573}"/>
              </a:ext>
            </a:extLst>
          </p:cNvPr>
          <p:cNvSpPr txBox="1"/>
          <p:nvPr/>
        </p:nvSpPr>
        <p:spPr>
          <a:xfrm>
            <a:off x="10992322" y="4042399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</a:t>
            </a:r>
            <a:r>
              <a:rPr lang="pl-PL" baseline="30000" dirty="0"/>
              <a:t>2</a:t>
            </a:r>
            <a:endParaRPr lang="en-GB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Prostokąt 35">
                <a:extLst>
                  <a:ext uri="{FF2B5EF4-FFF2-40B4-BE49-F238E27FC236}">
                    <a16:creationId xmlns:a16="http://schemas.microsoft.com/office/drawing/2014/main" id="{6D9ADA91-10AF-4869-A673-57ECB9BE4F47}"/>
                  </a:ext>
                </a:extLst>
              </p:cNvPr>
              <p:cNvSpPr/>
              <p:nvPr/>
            </p:nvSpPr>
            <p:spPr>
              <a:xfrm>
                <a:off x="2932331" y="4649352"/>
                <a:ext cx="1882243" cy="792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b="1"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pl-PL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pl-PL" sz="28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l-PL" sz="2800" b="1">
                                <a:latin typeface="Cambria Math" panose="02040503050406030204" pitchFamily="18" charset="0"/>
                              </a:rPr>
                              <m:t>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b="1"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pl-PL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pl-PL" sz="28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l-PL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2800" dirty="0"/>
                  <a:t> = ~0</a:t>
                </a:r>
              </a:p>
            </p:txBody>
          </p:sp>
        </mc:Choice>
        <mc:Fallback xmlns="">
          <p:sp>
            <p:nvSpPr>
              <p:cNvPr id="36" name="Prostokąt 35">
                <a:extLst>
                  <a:ext uri="{FF2B5EF4-FFF2-40B4-BE49-F238E27FC236}">
                    <a16:creationId xmlns:a16="http://schemas.microsoft.com/office/drawing/2014/main" id="{6D9ADA91-10AF-4869-A673-57ECB9BE4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31" y="4649352"/>
                <a:ext cx="1882243" cy="792909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Prostokąt 38">
                <a:extLst>
                  <a:ext uri="{FF2B5EF4-FFF2-40B4-BE49-F238E27FC236}">
                    <a16:creationId xmlns:a16="http://schemas.microsoft.com/office/drawing/2014/main" id="{BF49161A-C2BD-49AC-AE00-1265103AF715}"/>
                  </a:ext>
                </a:extLst>
              </p:cNvPr>
              <p:cNvSpPr/>
              <p:nvPr/>
            </p:nvSpPr>
            <p:spPr>
              <a:xfrm>
                <a:off x="5631274" y="4623973"/>
                <a:ext cx="1709867" cy="792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b="1"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pl-PL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pl-PL" sz="28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l-PL" sz="2800" b="1">
                                <a:latin typeface="Cambria Math" panose="02040503050406030204" pitchFamily="18" charset="0"/>
                              </a:rPr>
                              <m:t>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b="1"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pl-PL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pl-PL" sz="28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l-PL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2800" dirty="0"/>
                  <a:t> = ~0</a:t>
                </a:r>
              </a:p>
            </p:txBody>
          </p:sp>
        </mc:Choice>
        <mc:Fallback xmlns="">
          <p:sp>
            <p:nvSpPr>
              <p:cNvPr id="39" name="Prostokąt 38">
                <a:extLst>
                  <a:ext uri="{FF2B5EF4-FFF2-40B4-BE49-F238E27FC236}">
                    <a16:creationId xmlns:a16="http://schemas.microsoft.com/office/drawing/2014/main" id="{BF49161A-C2BD-49AC-AE00-1265103AF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274" y="4623973"/>
                <a:ext cx="1709867" cy="792909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pole tekstowe 39">
            <a:extLst>
              <a:ext uri="{FF2B5EF4-FFF2-40B4-BE49-F238E27FC236}">
                <a16:creationId xmlns:a16="http://schemas.microsoft.com/office/drawing/2014/main" id="{1FCA9B96-C096-43ED-B0EF-ACFE34F34C50}"/>
              </a:ext>
            </a:extLst>
          </p:cNvPr>
          <p:cNvSpPr txBox="1"/>
          <p:nvPr/>
        </p:nvSpPr>
        <p:spPr>
          <a:xfrm>
            <a:off x="10353205" y="4770551"/>
            <a:ext cx="1663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Nie liczyłem, </a:t>
            </a:r>
          </a:p>
          <a:p>
            <a:r>
              <a:rPr lang="pl-PL" dirty="0"/>
              <a:t>ale jest bliskie 0</a:t>
            </a:r>
          </a:p>
        </p:txBody>
      </p:sp>
      <p:graphicFrame>
        <p:nvGraphicFramePr>
          <p:cNvPr id="43" name="Wykres 42">
            <a:extLst>
              <a:ext uri="{FF2B5EF4-FFF2-40B4-BE49-F238E27FC236}">
                <a16:creationId xmlns:a16="http://schemas.microsoft.com/office/drawing/2014/main" id="{3787E75F-D79B-4085-80BA-B3091C4294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190125"/>
              </p:ext>
            </p:extLst>
          </p:nvPr>
        </p:nvGraphicFramePr>
        <p:xfrm>
          <a:off x="7499616" y="4554540"/>
          <a:ext cx="2775241" cy="2010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209D383-52D4-4091-A92B-45AB2FF99D49}"/>
              </a:ext>
            </a:extLst>
          </p:cNvPr>
          <p:cNvSpPr txBox="1"/>
          <p:nvPr/>
        </p:nvSpPr>
        <p:spPr>
          <a:xfrm>
            <a:off x="311141" y="4873439"/>
            <a:ext cx="2033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Stosunek obsadzeni</a:t>
            </a:r>
          </a:p>
          <a:p>
            <a:r>
              <a:rPr lang="pl-PL" dirty="0"/>
              <a:t>względem 1-szego </a:t>
            </a:r>
          </a:p>
          <a:p>
            <a:r>
              <a:rPr lang="pl-PL" dirty="0"/>
              <a:t>poziomu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CD47D221-B488-4F8E-BD76-459C2CA74114}"/>
                  </a:ext>
                </a:extLst>
              </p:cNvPr>
              <p:cNvSpPr/>
              <p:nvPr/>
            </p:nvSpPr>
            <p:spPr>
              <a:xfrm>
                <a:off x="9075427" y="2090467"/>
                <a:ext cx="508409" cy="657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1"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pl-PL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1"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pl-PL" b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CD47D221-B488-4F8E-BD76-459C2CA74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427" y="2090467"/>
                <a:ext cx="508409" cy="657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Łącznik prosty ze strzałką 45">
            <a:extLst>
              <a:ext uri="{FF2B5EF4-FFF2-40B4-BE49-F238E27FC236}">
                <a16:creationId xmlns:a16="http://schemas.microsoft.com/office/drawing/2014/main" id="{1273E45D-C3A7-4F42-BD61-0F348D41DDCA}"/>
              </a:ext>
            </a:extLst>
          </p:cNvPr>
          <p:cNvCxnSpPr>
            <a:cxnSpLocks/>
          </p:cNvCxnSpPr>
          <p:nvPr/>
        </p:nvCxnSpPr>
        <p:spPr>
          <a:xfrm flipH="1" flipV="1">
            <a:off x="9583836" y="2207166"/>
            <a:ext cx="10364" cy="46415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Prostokąt 47">
                <a:extLst>
                  <a:ext uri="{FF2B5EF4-FFF2-40B4-BE49-F238E27FC236}">
                    <a16:creationId xmlns:a16="http://schemas.microsoft.com/office/drawing/2014/main" id="{A16519F6-B081-4A0F-816B-58237BF33CAC}"/>
                  </a:ext>
                </a:extLst>
              </p:cNvPr>
              <p:cNvSpPr/>
              <p:nvPr/>
            </p:nvSpPr>
            <p:spPr>
              <a:xfrm>
                <a:off x="10126240" y="1830140"/>
                <a:ext cx="52289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pl-PL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𝐄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8" name="Prostokąt 47">
                <a:extLst>
                  <a:ext uri="{FF2B5EF4-FFF2-40B4-BE49-F238E27FC236}">
                    <a16:creationId xmlns:a16="http://schemas.microsoft.com/office/drawing/2014/main" id="{A16519F6-B081-4A0F-816B-58237BF33C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240" y="1830140"/>
                <a:ext cx="52289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Prostokąt 48">
                <a:extLst>
                  <a:ext uri="{FF2B5EF4-FFF2-40B4-BE49-F238E27FC236}">
                    <a16:creationId xmlns:a16="http://schemas.microsoft.com/office/drawing/2014/main" id="{CF68002B-F0FC-4836-BABA-2A5CE2B99F3A}"/>
                  </a:ext>
                </a:extLst>
              </p:cNvPr>
              <p:cNvSpPr/>
              <p:nvPr/>
            </p:nvSpPr>
            <p:spPr>
              <a:xfrm>
                <a:off x="10159081" y="2677933"/>
                <a:ext cx="3882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𝐓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9" name="Prostokąt 48">
                <a:extLst>
                  <a:ext uri="{FF2B5EF4-FFF2-40B4-BE49-F238E27FC236}">
                    <a16:creationId xmlns:a16="http://schemas.microsoft.com/office/drawing/2014/main" id="{CF68002B-F0FC-4836-BABA-2A5CE2B99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081" y="2677933"/>
                <a:ext cx="38824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Łącznik prosty ze strzałką 54">
            <a:extLst>
              <a:ext uri="{FF2B5EF4-FFF2-40B4-BE49-F238E27FC236}">
                <a16:creationId xmlns:a16="http://schemas.microsoft.com/office/drawing/2014/main" id="{B5D8C2FD-114B-4F56-A896-D3AB0D06C208}"/>
              </a:ext>
            </a:extLst>
          </p:cNvPr>
          <p:cNvCxnSpPr>
            <a:cxnSpLocks/>
          </p:cNvCxnSpPr>
          <p:nvPr/>
        </p:nvCxnSpPr>
        <p:spPr>
          <a:xfrm flipH="1" flipV="1">
            <a:off x="10628963" y="2608763"/>
            <a:ext cx="10364" cy="46415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>
            <a:extLst>
              <a:ext uri="{FF2B5EF4-FFF2-40B4-BE49-F238E27FC236}">
                <a16:creationId xmlns:a16="http://schemas.microsoft.com/office/drawing/2014/main" id="{BEEB141C-DAAA-4991-B257-C600B00C79DC}"/>
              </a:ext>
            </a:extLst>
          </p:cNvPr>
          <p:cNvCxnSpPr>
            <a:cxnSpLocks/>
          </p:cNvCxnSpPr>
          <p:nvPr/>
        </p:nvCxnSpPr>
        <p:spPr>
          <a:xfrm>
            <a:off x="10649139" y="1825981"/>
            <a:ext cx="0" cy="41809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ze strzałką 59">
            <a:extLst>
              <a:ext uri="{FF2B5EF4-FFF2-40B4-BE49-F238E27FC236}">
                <a16:creationId xmlns:a16="http://schemas.microsoft.com/office/drawing/2014/main" id="{C633B906-6045-410D-B9CB-4F1D155738EE}"/>
              </a:ext>
            </a:extLst>
          </p:cNvPr>
          <p:cNvCxnSpPr>
            <a:cxnSpLocks/>
          </p:cNvCxnSpPr>
          <p:nvPr/>
        </p:nvCxnSpPr>
        <p:spPr>
          <a:xfrm flipV="1">
            <a:off x="9730954" y="2115877"/>
            <a:ext cx="428127" cy="209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>
            <a:extLst>
              <a:ext uri="{FF2B5EF4-FFF2-40B4-BE49-F238E27FC236}">
                <a16:creationId xmlns:a16="http://schemas.microsoft.com/office/drawing/2014/main" id="{BC5F8B00-A0DB-4065-80E5-9DF904AB69FA}"/>
              </a:ext>
            </a:extLst>
          </p:cNvPr>
          <p:cNvCxnSpPr>
            <a:cxnSpLocks/>
          </p:cNvCxnSpPr>
          <p:nvPr/>
        </p:nvCxnSpPr>
        <p:spPr>
          <a:xfrm>
            <a:off x="9750788" y="2546192"/>
            <a:ext cx="388458" cy="200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808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upa 61">
            <a:extLst>
              <a:ext uri="{FF2B5EF4-FFF2-40B4-BE49-F238E27FC236}">
                <a16:creationId xmlns:a16="http://schemas.microsoft.com/office/drawing/2014/main" id="{F8B82669-9895-42EA-9CEE-5057D3DCA5CD}"/>
              </a:ext>
            </a:extLst>
          </p:cNvPr>
          <p:cNvGrpSpPr/>
          <p:nvPr/>
        </p:nvGrpSpPr>
        <p:grpSpPr>
          <a:xfrm>
            <a:off x="550843" y="1250499"/>
            <a:ext cx="3418755" cy="1689222"/>
            <a:chOff x="7242659" y="1916171"/>
            <a:chExt cx="3929445" cy="1933709"/>
          </a:xfrm>
        </p:grpSpPr>
        <p:cxnSp>
          <p:nvCxnSpPr>
            <p:cNvPr id="63" name="Łącznik prosty 62">
              <a:extLst>
                <a:ext uri="{FF2B5EF4-FFF2-40B4-BE49-F238E27FC236}">
                  <a16:creationId xmlns:a16="http://schemas.microsoft.com/office/drawing/2014/main" id="{967786A8-B795-45E7-871D-03D3EEBFC1DF}"/>
                </a:ext>
              </a:extLst>
            </p:cNvPr>
            <p:cNvCxnSpPr/>
            <p:nvPr/>
          </p:nvCxnSpPr>
          <p:spPr>
            <a:xfrm>
              <a:off x="8094655" y="1916171"/>
              <a:ext cx="0" cy="1525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Łącznik prosty 63">
              <a:extLst>
                <a:ext uri="{FF2B5EF4-FFF2-40B4-BE49-F238E27FC236}">
                  <a16:creationId xmlns:a16="http://schemas.microsoft.com/office/drawing/2014/main" id="{FADD7B17-C210-4D8B-8A93-C1AE54AFBAB5}"/>
                </a:ext>
              </a:extLst>
            </p:cNvPr>
            <p:cNvCxnSpPr/>
            <p:nvPr/>
          </p:nvCxnSpPr>
          <p:spPr>
            <a:xfrm>
              <a:off x="7526485" y="3441586"/>
              <a:ext cx="31951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Łącznik prosty 64">
              <a:extLst>
                <a:ext uri="{FF2B5EF4-FFF2-40B4-BE49-F238E27FC236}">
                  <a16:creationId xmlns:a16="http://schemas.microsoft.com/office/drawing/2014/main" id="{D12A7BBB-375C-440E-B856-6898D7CA8BB8}"/>
                </a:ext>
              </a:extLst>
            </p:cNvPr>
            <p:cNvCxnSpPr/>
            <p:nvPr/>
          </p:nvCxnSpPr>
          <p:spPr>
            <a:xfrm>
              <a:off x="10209020" y="1916171"/>
              <a:ext cx="0" cy="1525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pole tekstowe 65">
              <a:extLst>
                <a:ext uri="{FF2B5EF4-FFF2-40B4-BE49-F238E27FC236}">
                  <a16:creationId xmlns:a16="http://schemas.microsoft.com/office/drawing/2014/main" id="{59DAFB79-70DC-41F5-A8CD-98EFB913B6A5}"/>
                </a:ext>
              </a:extLst>
            </p:cNvPr>
            <p:cNvSpPr txBox="1"/>
            <p:nvPr/>
          </p:nvSpPr>
          <p:spPr>
            <a:xfrm>
              <a:off x="7943812" y="34805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0</a:t>
              </a:r>
            </a:p>
          </p:txBody>
        </p:sp>
        <p:sp>
          <p:nvSpPr>
            <p:cNvPr id="67" name="pole tekstowe 66">
              <a:extLst>
                <a:ext uri="{FF2B5EF4-FFF2-40B4-BE49-F238E27FC236}">
                  <a16:creationId xmlns:a16="http://schemas.microsoft.com/office/drawing/2014/main" id="{01319449-A88C-4326-8A7D-A68B12093A5F}"/>
                </a:ext>
              </a:extLst>
            </p:cNvPr>
            <p:cNvSpPr txBox="1"/>
            <p:nvPr/>
          </p:nvSpPr>
          <p:spPr>
            <a:xfrm>
              <a:off x="10090237" y="3451888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l</a:t>
              </a:r>
            </a:p>
          </p:txBody>
        </p:sp>
        <p:sp>
          <p:nvSpPr>
            <p:cNvPr id="69" name="pole tekstowe 68">
              <a:extLst>
                <a:ext uri="{FF2B5EF4-FFF2-40B4-BE49-F238E27FC236}">
                  <a16:creationId xmlns:a16="http://schemas.microsoft.com/office/drawing/2014/main" id="{AC6AE55C-AE15-420A-8F02-4216DDD53FF4}"/>
                </a:ext>
              </a:extLst>
            </p:cNvPr>
            <p:cNvSpPr txBox="1"/>
            <p:nvPr/>
          </p:nvSpPr>
          <p:spPr>
            <a:xfrm>
              <a:off x="7242659" y="2387764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V</a:t>
              </a:r>
              <a:r>
                <a:rPr lang="pl-PL" dirty="0"/>
                <a:t> = ꚙ</a:t>
              </a:r>
            </a:p>
          </p:txBody>
        </p:sp>
        <p:sp>
          <p:nvSpPr>
            <p:cNvPr id="70" name="pole tekstowe 69">
              <a:extLst>
                <a:ext uri="{FF2B5EF4-FFF2-40B4-BE49-F238E27FC236}">
                  <a16:creationId xmlns:a16="http://schemas.microsoft.com/office/drawing/2014/main" id="{A28A49A5-056D-4EE1-88CF-CB659AE902D1}"/>
                </a:ext>
              </a:extLst>
            </p:cNvPr>
            <p:cNvSpPr txBox="1"/>
            <p:nvPr/>
          </p:nvSpPr>
          <p:spPr>
            <a:xfrm>
              <a:off x="10431196" y="2402434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V</a:t>
              </a:r>
              <a:r>
                <a:rPr lang="pl-PL" dirty="0"/>
                <a:t> = ꚙ</a:t>
              </a:r>
            </a:p>
          </p:txBody>
        </p:sp>
        <p:sp>
          <p:nvSpPr>
            <p:cNvPr id="71" name="pole tekstowe 70">
              <a:extLst>
                <a:ext uri="{FF2B5EF4-FFF2-40B4-BE49-F238E27FC236}">
                  <a16:creationId xmlns:a16="http://schemas.microsoft.com/office/drawing/2014/main" id="{7C44F0E4-9907-4251-A405-179AED1416BB}"/>
                </a:ext>
              </a:extLst>
            </p:cNvPr>
            <p:cNvSpPr txBox="1"/>
            <p:nvPr/>
          </p:nvSpPr>
          <p:spPr>
            <a:xfrm>
              <a:off x="8713576" y="2387764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V</a:t>
              </a:r>
              <a:r>
                <a:rPr lang="pl-PL" dirty="0"/>
                <a:t> = 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Prostokąt 71">
                <a:extLst>
                  <a:ext uri="{FF2B5EF4-FFF2-40B4-BE49-F238E27FC236}">
                    <a16:creationId xmlns:a16="http://schemas.microsoft.com/office/drawing/2014/main" id="{0096E569-582A-44D1-ADFD-AC0FEBA947B3}"/>
                  </a:ext>
                </a:extLst>
              </p:cNvPr>
              <p:cNvSpPr/>
              <p:nvPr/>
            </p:nvSpPr>
            <p:spPr>
              <a:xfrm>
                <a:off x="1348537" y="3194311"/>
                <a:ext cx="1846980" cy="72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28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sz="2800" b="1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pl-PL" sz="28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pl-PL" sz="2800" b="1" i="1" baseline="30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pl-PL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pl-PL" sz="2800" b="1" i="1" baseline="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pl-PL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pl-PL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pl-PL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  <m:r>
                          <a:rPr lang="pl-PL" sz="2800" b="1" i="1" baseline="30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l-PL" sz="28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pl-PL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l-PL" sz="28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Prostokąt 71">
                <a:extLst>
                  <a:ext uri="{FF2B5EF4-FFF2-40B4-BE49-F238E27FC236}">
                    <a16:creationId xmlns:a16="http://schemas.microsoft.com/office/drawing/2014/main" id="{0096E569-582A-44D1-ADFD-AC0FEBA94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537" y="3194311"/>
                <a:ext cx="1846980" cy="721288"/>
              </a:xfrm>
              <a:prstGeom prst="rect">
                <a:avLst/>
              </a:prstGeom>
              <a:blipFill>
                <a:blip r:embed="rId2"/>
                <a:stretch>
                  <a:fillRect l="-6601" b="-8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ole tekstowe 1">
            <a:extLst>
              <a:ext uri="{FF2B5EF4-FFF2-40B4-BE49-F238E27FC236}">
                <a16:creationId xmlns:a16="http://schemas.microsoft.com/office/drawing/2014/main" id="{D8F6838C-7DF9-42A2-B8E3-EFB34E3617DC}"/>
              </a:ext>
            </a:extLst>
          </p:cNvPr>
          <p:cNvSpPr txBox="1"/>
          <p:nvPr/>
        </p:nvSpPr>
        <p:spPr>
          <a:xfrm>
            <a:off x="3367662" y="3370289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n = 1,2,3,4…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Prostokąt 72">
                <a:extLst>
                  <a:ext uri="{FF2B5EF4-FFF2-40B4-BE49-F238E27FC236}">
                    <a16:creationId xmlns:a16="http://schemas.microsoft.com/office/drawing/2014/main" id="{31D59595-9074-4DDC-9FC9-7210AB08D1C9}"/>
                  </a:ext>
                </a:extLst>
              </p:cNvPr>
              <p:cNvSpPr/>
              <p:nvPr/>
            </p:nvSpPr>
            <p:spPr>
              <a:xfrm>
                <a:off x="450502" y="4716113"/>
                <a:ext cx="3643049" cy="7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m:rPr>
                        <m:nor/>
                      </m:rPr>
                      <a:rPr lang="pl-PL" sz="2000" b="1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pl-PL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pl-PL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pl-PL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den>
                        </m:f>
                      </m:e>
                    </m:rad>
                    <m:r>
                      <m:rPr>
                        <m:nor/>
                      </m:rPr>
                      <a:rPr lang="pl-PL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pl-PL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pl-PL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𝛑</m:t>
                        </m:r>
                      </m:num>
                      <m:den>
                        <m:r>
                          <a:rPr lang="pl-PL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pl-PL" sz="20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    n = 1, 2, 3, 4…</a:t>
                </a:r>
              </a:p>
            </p:txBody>
          </p:sp>
        </mc:Choice>
        <mc:Fallback xmlns="">
          <p:sp>
            <p:nvSpPr>
              <p:cNvPr id="73" name="Prostokąt 72">
                <a:extLst>
                  <a:ext uri="{FF2B5EF4-FFF2-40B4-BE49-F238E27FC236}">
                    <a16:creationId xmlns:a16="http://schemas.microsoft.com/office/drawing/2014/main" id="{31D59595-9074-4DDC-9FC9-7210AB08D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02" y="4716113"/>
                <a:ext cx="3643049" cy="718658"/>
              </a:xfrm>
              <a:prstGeom prst="rect">
                <a:avLst/>
              </a:prstGeom>
              <a:blipFill>
                <a:blip r:embed="rId3"/>
                <a:stretch>
                  <a:fillRect r="-1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e tekstowe 2">
            <a:extLst>
              <a:ext uri="{FF2B5EF4-FFF2-40B4-BE49-F238E27FC236}">
                <a16:creationId xmlns:a16="http://schemas.microsoft.com/office/drawing/2014/main" id="{D570BA7F-DCEB-465D-98AD-3BA3A81892BC}"/>
              </a:ext>
            </a:extLst>
          </p:cNvPr>
          <p:cNvSpPr txBox="1"/>
          <p:nvPr/>
        </p:nvSpPr>
        <p:spPr>
          <a:xfrm>
            <a:off x="1254852" y="5413990"/>
            <a:ext cx="2012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(studnia niesymetryczna)</a:t>
            </a:r>
            <a:endParaRPr lang="en-GB" sz="1400" dirty="0"/>
          </a:p>
        </p:txBody>
      </p:sp>
      <p:grpSp>
        <p:nvGrpSpPr>
          <p:cNvPr id="74" name="Grupa 73">
            <a:extLst>
              <a:ext uri="{FF2B5EF4-FFF2-40B4-BE49-F238E27FC236}">
                <a16:creationId xmlns:a16="http://schemas.microsoft.com/office/drawing/2014/main" id="{E022CE2C-23D5-462A-8463-F9912F774FBC}"/>
              </a:ext>
            </a:extLst>
          </p:cNvPr>
          <p:cNvGrpSpPr/>
          <p:nvPr/>
        </p:nvGrpSpPr>
        <p:grpSpPr>
          <a:xfrm>
            <a:off x="7391318" y="991172"/>
            <a:ext cx="3108068" cy="5220061"/>
            <a:chOff x="5215049" y="1432160"/>
            <a:chExt cx="3108068" cy="5220061"/>
          </a:xfrm>
        </p:grpSpPr>
        <p:graphicFrame>
          <p:nvGraphicFramePr>
            <p:cNvPr id="75" name="Wykres 74">
              <a:extLst>
                <a:ext uri="{FF2B5EF4-FFF2-40B4-BE49-F238E27FC236}">
                  <a16:creationId xmlns:a16="http://schemas.microsoft.com/office/drawing/2014/main" id="{90047027-9E3E-46CC-903E-204911E2A00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221089" y="1432160"/>
            <a:ext cx="2605034" cy="15596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6" name="Wykres 75">
              <a:extLst>
                <a:ext uri="{FF2B5EF4-FFF2-40B4-BE49-F238E27FC236}">
                  <a16:creationId xmlns:a16="http://schemas.microsoft.com/office/drawing/2014/main" id="{C7D51B06-111D-4C37-8F4D-D43655B4A36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215049" y="5119014"/>
            <a:ext cx="3108068" cy="10138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7" name="Wykres 76">
              <a:extLst>
                <a:ext uri="{FF2B5EF4-FFF2-40B4-BE49-F238E27FC236}">
                  <a16:creationId xmlns:a16="http://schemas.microsoft.com/office/drawing/2014/main" id="{A6640AD1-A74A-4FB5-B394-1143C59F6CA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215049" y="3749070"/>
            <a:ext cx="3108068" cy="16190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78" name="Łącznik prosty 77">
              <a:extLst>
                <a:ext uri="{FF2B5EF4-FFF2-40B4-BE49-F238E27FC236}">
                  <a16:creationId xmlns:a16="http://schemas.microsoft.com/office/drawing/2014/main" id="{20406917-B4C2-44C1-BEBA-3F431CBE77CE}"/>
                </a:ext>
              </a:extLst>
            </p:cNvPr>
            <p:cNvCxnSpPr>
              <a:cxnSpLocks/>
            </p:cNvCxnSpPr>
            <p:nvPr/>
          </p:nvCxnSpPr>
          <p:spPr>
            <a:xfrm>
              <a:off x="5350129" y="2096077"/>
              <a:ext cx="0" cy="455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Łącznik prosty 78">
              <a:extLst>
                <a:ext uri="{FF2B5EF4-FFF2-40B4-BE49-F238E27FC236}">
                  <a16:creationId xmlns:a16="http://schemas.microsoft.com/office/drawing/2014/main" id="{3E52526A-5DCA-408A-B5EE-50E7C605DDAB}"/>
                </a:ext>
              </a:extLst>
            </p:cNvPr>
            <p:cNvCxnSpPr>
              <a:cxnSpLocks/>
            </p:cNvCxnSpPr>
            <p:nvPr/>
          </p:nvCxnSpPr>
          <p:spPr>
            <a:xfrm>
              <a:off x="7591102" y="2096077"/>
              <a:ext cx="0" cy="455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Łącznik prosty 79">
              <a:extLst>
                <a:ext uri="{FF2B5EF4-FFF2-40B4-BE49-F238E27FC236}">
                  <a16:creationId xmlns:a16="http://schemas.microsoft.com/office/drawing/2014/main" id="{99B58069-AE3F-4208-9F5F-EE93ADB71658}"/>
                </a:ext>
              </a:extLst>
            </p:cNvPr>
            <p:cNvCxnSpPr/>
            <p:nvPr/>
          </p:nvCxnSpPr>
          <p:spPr>
            <a:xfrm>
              <a:off x="5350129" y="6132902"/>
              <a:ext cx="22409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Łącznik prosty 80">
              <a:extLst>
                <a:ext uri="{FF2B5EF4-FFF2-40B4-BE49-F238E27FC236}">
                  <a16:creationId xmlns:a16="http://schemas.microsoft.com/office/drawing/2014/main" id="{7BCC5D35-10DA-47F7-AD05-7ED26FE4056F}"/>
                </a:ext>
              </a:extLst>
            </p:cNvPr>
            <p:cNvCxnSpPr/>
            <p:nvPr/>
          </p:nvCxnSpPr>
          <p:spPr>
            <a:xfrm>
              <a:off x="5350129" y="4713624"/>
              <a:ext cx="22409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Łącznik prosty 81">
              <a:extLst>
                <a:ext uri="{FF2B5EF4-FFF2-40B4-BE49-F238E27FC236}">
                  <a16:creationId xmlns:a16="http://schemas.microsoft.com/office/drawing/2014/main" id="{21D29151-53B1-49D7-BA93-D04575EE9CF4}"/>
                </a:ext>
              </a:extLst>
            </p:cNvPr>
            <p:cNvCxnSpPr/>
            <p:nvPr/>
          </p:nvCxnSpPr>
          <p:spPr>
            <a:xfrm>
              <a:off x="5350129" y="2214155"/>
              <a:ext cx="22409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Prostokąt 82">
            <a:extLst>
              <a:ext uri="{FF2B5EF4-FFF2-40B4-BE49-F238E27FC236}">
                <a16:creationId xmlns:a16="http://schemas.microsoft.com/office/drawing/2014/main" id="{206291F4-1728-46C5-A92E-D2678DC28E6C}"/>
              </a:ext>
            </a:extLst>
          </p:cNvPr>
          <p:cNvSpPr/>
          <p:nvPr/>
        </p:nvSpPr>
        <p:spPr>
          <a:xfrm>
            <a:off x="9735755" y="6024463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Prostokąt 83">
                <a:extLst>
                  <a:ext uri="{FF2B5EF4-FFF2-40B4-BE49-F238E27FC236}">
                    <a16:creationId xmlns:a16="http://schemas.microsoft.com/office/drawing/2014/main" id="{6A1A9E56-3101-410D-B582-8DEF9C6703E7}"/>
                  </a:ext>
                </a:extLst>
              </p:cNvPr>
              <p:cNvSpPr/>
              <p:nvPr/>
            </p:nvSpPr>
            <p:spPr>
              <a:xfrm>
                <a:off x="9783726" y="4001269"/>
                <a:ext cx="1255472" cy="496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pl-PL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pl-PL" b="1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𝒎𝒍</m:t>
                        </m:r>
                        <m:r>
                          <a:rPr lang="pl-PL" b="1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l-PL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pl-P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l-PL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4" name="Prostokąt 83">
                <a:extLst>
                  <a:ext uri="{FF2B5EF4-FFF2-40B4-BE49-F238E27FC236}">
                    <a16:creationId xmlns:a16="http://schemas.microsoft.com/office/drawing/2014/main" id="{6A1A9E56-3101-410D-B582-8DEF9C670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726" y="4001269"/>
                <a:ext cx="1255472" cy="496739"/>
              </a:xfrm>
              <a:prstGeom prst="rect">
                <a:avLst/>
              </a:prstGeom>
              <a:blipFill>
                <a:blip r:embed="rId7"/>
                <a:stretch>
                  <a:fillRect l="-436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Łącznik prosty 84">
            <a:extLst>
              <a:ext uri="{FF2B5EF4-FFF2-40B4-BE49-F238E27FC236}">
                <a16:creationId xmlns:a16="http://schemas.microsoft.com/office/drawing/2014/main" id="{C0C3D6AC-CD6D-4972-B912-CF306F075106}"/>
              </a:ext>
            </a:extLst>
          </p:cNvPr>
          <p:cNvCxnSpPr/>
          <p:nvPr/>
        </p:nvCxnSpPr>
        <p:spPr>
          <a:xfrm>
            <a:off x="7439509" y="6161676"/>
            <a:ext cx="2240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Prostokąt 85">
                <a:extLst>
                  <a:ext uri="{FF2B5EF4-FFF2-40B4-BE49-F238E27FC236}">
                    <a16:creationId xmlns:a16="http://schemas.microsoft.com/office/drawing/2014/main" id="{BF858625-85A7-4443-AABD-148E77352EFE}"/>
                  </a:ext>
                </a:extLst>
              </p:cNvPr>
              <p:cNvSpPr/>
              <p:nvPr/>
            </p:nvSpPr>
            <p:spPr>
              <a:xfrm>
                <a:off x="9780447" y="5422698"/>
                <a:ext cx="1255472" cy="496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pl-PL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pl-PL" b="1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𝒎𝒍</m:t>
                        </m:r>
                        <m:r>
                          <a:rPr lang="pl-PL" b="1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l-PL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pl-P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l-PL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Prostokąt 85">
                <a:extLst>
                  <a:ext uri="{FF2B5EF4-FFF2-40B4-BE49-F238E27FC236}">
                    <a16:creationId xmlns:a16="http://schemas.microsoft.com/office/drawing/2014/main" id="{BF858625-85A7-4443-AABD-148E77352E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447" y="5422698"/>
                <a:ext cx="1255472" cy="496739"/>
              </a:xfrm>
              <a:prstGeom prst="rect">
                <a:avLst/>
              </a:prstGeom>
              <a:blipFill>
                <a:blip r:embed="rId8"/>
                <a:stretch>
                  <a:fillRect l="-3883" b="-61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Prostokąt 86">
                <a:extLst>
                  <a:ext uri="{FF2B5EF4-FFF2-40B4-BE49-F238E27FC236}">
                    <a16:creationId xmlns:a16="http://schemas.microsoft.com/office/drawing/2014/main" id="{3D33318F-C596-497D-9DFF-82DC4212E5C8}"/>
                  </a:ext>
                </a:extLst>
              </p:cNvPr>
              <p:cNvSpPr/>
              <p:nvPr/>
            </p:nvSpPr>
            <p:spPr>
              <a:xfrm>
                <a:off x="9839164" y="1519953"/>
                <a:ext cx="1255472" cy="496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pl-PL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  <m:r>
                          <a:rPr lang="pl-PL" b="1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𝒎𝒍</m:t>
                        </m:r>
                        <m:r>
                          <a:rPr lang="pl-PL" b="1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l-PL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pl-P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l-PL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Prostokąt 86">
                <a:extLst>
                  <a:ext uri="{FF2B5EF4-FFF2-40B4-BE49-F238E27FC236}">
                    <a16:creationId xmlns:a16="http://schemas.microsoft.com/office/drawing/2014/main" id="{3D33318F-C596-497D-9DFF-82DC4212E5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164" y="1519953"/>
                <a:ext cx="1255472" cy="496739"/>
              </a:xfrm>
              <a:prstGeom prst="rect">
                <a:avLst/>
              </a:prstGeom>
              <a:blipFill>
                <a:blip r:embed="rId9"/>
                <a:stretch>
                  <a:fillRect l="-388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Prostokąt 87">
                <a:extLst>
                  <a:ext uri="{FF2B5EF4-FFF2-40B4-BE49-F238E27FC236}">
                    <a16:creationId xmlns:a16="http://schemas.microsoft.com/office/drawing/2014/main" id="{FA05DC12-BB6F-458E-A80D-553F1A2AA49C}"/>
                  </a:ext>
                </a:extLst>
              </p:cNvPr>
              <p:cNvSpPr/>
              <p:nvPr/>
            </p:nvSpPr>
            <p:spPr>
              <a:xfrm>
                <a:off x="5413011" y="5208550"/>
                <a:ext cx="1730667" cy="7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m:rPr>
                        <m:nor/>
                      </m:rPr>
                      <a:rPr lang="pl-PL" sz="2000" b="1" i="0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pl-PL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pl-PL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pl-PL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den>
                        </m:f>
                      </m:e>
                    </m:rad>
                    <m:r>
                      <m:rPr>
                        <m:nor/>
                      </m:rPr>
                      <a:rPr lang="pl-PL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pl-PL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𝛑</m:t>
                        </m:r>
                      </m:num>
                      <m:den>
                        <m:r>
                          <a:rPr lang="pl-PL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pl-PL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</a:t>
                </a:r>
              </a:p>
            </p:txBody>
          </p:sp>
        </mc:Choice>
        <mc:Fallback xmlns="">
          <p:sp>
            <p:nvSpPr>
              <p:cNvPr id="88" name="Prostokąt 87">
                <a:extLst>
                  <a:ext uri="{FF2B5EF4-FFF2-40B4-BE49-F238E27FC236}">
                    <a16:creationId xmlns:a16="http://schemas.microsoft.com/office/drawing/2014/main" id="{FA05DC12-BB6F-458E-A80D-553F1A2AA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011" y="5208550"/>
                <a:ext cx="1730667" cy="718658"/>
              </a:xfrm>
              <a:prstGeom prst="rect">
                <a:avLst/>
              </a:prstGeom>
              <a:blipFill>
                <a:blip r:embed="rId10"/>
                <a:stretch>
                  <a:fillRect r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Prostokąt 90">
                <a:extLst>
                  <a:ext uri="{FF2B5EF4-FFF2-40B4-BE49-F238E27FC236}">
                    <a16:creationId xmlns:a16="http://schemas.microsoft.com/office/drawing/2014/main" id="{5E45EB25-6C65-4FEB-9D48-A939834ADFC0}"/>
                  </a:ext>
                </a:extLst>
              </p:cNvPr>
              <p:cNvSpPr/>
              <p:nvPr/>
            </p:nvSpPr>
            <p:spPr>
              <a:xfrm>
                <a:off x="5427892" y="3877204"/>
                <a:ext cx="1842877" cy="7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m:rPr>
                        <m:nor/>
                      </m:rPr>
                      <a:rPr lang="pl-PL" sz="2000" b="1" i="0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pl-PL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pl-PL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pl-PL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den>
                        </m:f>
                      </m:e>
                    </m:rad>
                    <m:r>
                      <m:rPr>
                        <m:nor/>
                      </m:rPr>
                      <a:rPr lang="pl-PL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pl-PL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pl-PL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𝛑</m:t>
                        </m:r>
                      </m:num>
                      <m:den>
                        <m:r>
                          <a:rPr lang="pl-PL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pl-PL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</a:t>
                </a:r>
              </a:p>
            </p:txBody>
          </p:sp>
        </mc:Choice>
        <mc:Fallback xmlns="">
          <p:sp>
            <p:nvSpPr>
              <p:cNvPr id="91" name="Prostokąt 90">
                <a:extLst>
                  <a:ext uri="{FF2B5EF4-FFF2-40B4-BE49-F238E27FC236}">
                    <a16:creationId xmlns:a16="http://schemas.microsoft.com/office/drawing/2014/main" id="{5E45EB25-6C65-4FEB-9D48-A939834AD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892" y="3877204"/>
                <a:ext cx="1842877" cy="718658"/>
              </a:xfrm>
              <a:prstGeom prst="rect">
                <a:avLst/>
              </a:prstGeom>
              <a:blipFill>
                <a:blip r:embed="rId11"/>
                <a:stretch>
                  <a:fillRect r="-26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Prostokąt 91">
                <a:extLst>
                  <a:ext uri="{FF2B5EF4-FFF2-40B4-BE49-F238E27FC236}">
                    <a16:creationId xmlns:a16="http://schemas.microsoft.com/office/drawing/2014/main" id="{B7525D29-44FC-48F7-B3C9-EBE82EE05811}"/>
                  </a:ext>
                </a:extLst>
              </p:cNvPr>
              <p:cNvSpPr/>
              <p:nvPr/>
            </p:nvSpPr>
            <p:spPr>
              <a:xfrm>
                <a:off x="5539590" y="1376452"/>
                <a:ext cx="1842877" cy="7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m:rPr>
                        <m:nor/>
                      </m:rPr>
                      <a:rPr lang="pl-PL" sz="2000" b="1" i="0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pl-PL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pl-PL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pl-PL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den>
                        </m:f>
                      </m:e>
                    </m:rad>
                    <m:r>
                      <m:rPr>
                        <m:nor/>
                      </m:rPr>
                      <a:rPr lang="pl-PL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lang="pl-PL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pl-PL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𝛑</m:t>
                        </m:r>
                      </m:num>
                      <m:den>
                        <m:r>
                          <a:rPr lang="pl-PL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pl-PL" sz="2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</a:t>
                </a:r>
              </a:p>
            </p:txBody>
          </p:sp>
        </mc:Choice>
        <mc:Fallback xmlns="">
          <p:sp>
            <p:nvSpPr>
              <p:cNvPr id="92" name="Prostokąt 91">
                <a:extLst>
                  <a:ext uri="{FF2B5EF4-FFF2-40B4-BE49-F238E27FC236}">
                    <a16:creationId xmlns:a16="http://schemas.microsoft.com/office/drawing/2014/main" id="{B7525D29-44FC-48F7-B3C9-EBE82EE05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90" y="1376452"/>
                <a:ext cx="1842877" cy="718658"/>
              </a:xfrm>
              <a:prstGeom prst="rect">
                <a:avLst/>
              </a:prstGeom>
              <a:blipFill>
                <a:blip r:embed="rId12"/>
                <a:stretch>
                  <a:fillRect r="-2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pole tekstowe 92">
            <a:extLst>
              <a:ext uri="{FF2B5EF4-FFF2-40B4-BE49-F238E27FC236}">
                <a16:creationId xmlns:a16="http://schemas.microsoft.com/office/drawing/2014/main" id="{1284489F-392A-4FD0-82A3-C0968DC8195E}"/>
              </a:ext>
            </a:extLst>
          </p:cNvPr>
          <p:cNvSpPr txBox="1"/>
          <p:nvPr/>
        </p:nvSpPr>
        <p:spPr>
          <a:xfrm>
            <a:off x="450139" y="340643"/>
            <a:ext cx="4333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I. Cząstka w studni potencjału – elektrony </a:t>
            </a:r>
            <a:r>
              <a:rPr lang="el-GR" b="1" dirty="0"/>
              <a:t>π</a:t>
            </a:r>
            <a:endParaRPr lang="pl-PL" b="1" dirty="0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79D43077-E1CB-42DC-B979-C5F10DFB20AE}"/>
              </a:ext>
            </a:extLst>
          </p:cNvPr>
          <p:cNvSpPr txBox="1"/>
          <p:nvPr/>
        </p:nvSpPr>
        <p:spPr>
          <a:xfrm>
            <a:off x="1441319" y="6117284"/>
            <a:ext cx="177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Brak degeneracji</a:t>
            </a:r>
            <a:endParaRPr lang="en-GB" b="1" dirty="0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FAD57AD3-F133-475A-A940-EBDA6F7AA787}"/>
              </a:ext>
            </a:extLst>
          </p:cNvPr>
          <p:cNvSpPr txBox="1"/>
          <p:nvPr/>
        </p:nvSpPr>
        <p:spPr>
          <a:xfrm>
            <a:off x="1511974" y="4252574"/>
            <a:ext cx="167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Funkcja falowa: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6462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18">
            <a:extLst>
              <a:ext uri="{FF2B5EF4-FFF2-40B4-BE49-F238E27FC236}">
                <a16:creationId xmlns:a16="http://schemas.microsoft.com/office/drawing/2014/main" id="{E4A4F292-168F-439E-B7A9-7B91476B292D}"/>
              </a:ext>
            </a:extLst>
          </p:cNvPr>
          <p:cNvGrpSpPr/>
          <p:nvPr/>
        </p:nvGrpSpPr>
        <p:grpSpPr>
          <a:xfrm>
            <a:off x="576122" y="1196743"/>
            <a:ext cx="2324029" cy="596887"/>
            <a:chOff x="4227454" y="4820382"/>
            <a:chExt cx="2810476" cy="693737"/>
          </a:xfrm>
        </p:grpSpPr>
        <p:graphicFrame>
          <p:nvGraphicFramePr>
            <p:cNvPr id="38" name="Obiekt 37">
              <a:extLst>
                <a:ext uri="{FF2B5EF4-FFF2-40B4-BE49-F238E27FC236}">
                  <a16:creationId xmlns:a16="http://schemas.microsoft.com/office/drawing/2014/main" id="{675C655B-CBF9-4205-801E-A517C534C8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83640" y="4820382"/>
            <a:ext cx="1931987" cy="693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1931904" imgH="694517" progId="CorelDraw.Graphic.16">
                    <p:embed/>
                  </p:oleObj>
                </mc:Choice>
                <mc:Fallback>
                  <p:oleObj name="CorelDRAW" r:id="rId2" imgW="1931904" imgH="694517" progId="CorelDraw.Graphic.16">
                    <p:embed/>
                    <p:pic>
                      <p:nvPicPr>
                        <p:cNvPr id="38" name="Obiekt 37">
                          <a:extLst>
                            <a:ext uri="{FF2B5EF4-FFF2-40B4-BE49-F238E27FC236}">
                              <a16:creationId xmlns:a16="http://schemas.microsoft.com/office/drawing/2014/main" id="{675C655B-CBF9-4205-801E-A517C534C80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683640" y="4820382"/>
                          <a:ext cx="1931987" cy="693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Łącznik prosty ze strzałką 38">
              <a:extLst>
                <a:ext uri="{FF2B5EF4-FFF2-40B4-BE49-F238E27FC236}">
                  <a16:creationId xmlns:a16="http://schemas.microsoft.com/office/drawing/2014/main" id="{D1E7D439-BAC9-4EC4-8AF0-4646C6A5BC98}"/>
                </a:ext>
              </a:extLst>
            </p:cNvPr>
            <p:cNvCxnSpPr/>
            <p:nvPr/>
          </p:nvCxnSpPr>
          <p:spPr>
            <a:xfrm>
              <a:off x="6705054" y="5176317"/>
              <a:ext cx="33287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ze strzałką 39">
              <a:extLst>
                <a:ext uri="{FF2B5EF4-FFF2-40B4-BE49-F238E27FC236}">
                  <a16:creationId xmlns:a16="http://schemas.microsoft.com/office/drawing/2014/main" id="{1032A1E4-8C72-43AE-A0C3-F9399E797A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7454" y="5179495"/>
              <a:ext cx="3303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6EA696AC-7AE7-4FF0-A42E-BACAF37219EE}"/>
              </a:ext>
            </a:extLst>
          </p:cNvPr>
          <p:cNvGrpSpPr/>
          <p:nvPr/>
        </p:nvGrpSpPr>
        <p:grpSpPr>
          <a:xfrm>
            <a:off x="5361706" y="2220691"/>
            <a:ext cx="6689761" cy="4616327"/>
            <a:chOff x="5361706" y="2159147"/>
            <a:chExt cx="6689761" cy="46163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Prostokąt 42">
                  <a:extLst>
                    <a:ext uri="{FF2B5EF4-FFF2-40B4-BE49-F238E27FC236}">
                      <a16:creationId xmlns:a16="http://schemas.microsoft.com/office/drawing/2014/main" id="{57A2E535-5958-4458-96FC-BCA2F6001E56}"/>
                    </a:ext>
                  </a:extLst>
                </p:cNvPr>
                <p:cNvSpPr/>
                <p:nvPr/>
              </p:nvSpPr>
              <p:spPr>
                <a:xfrm>
                  <a:off x="8734093" y="6149693"/>
                  <a:ext cx="3658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29" name="Prostokąt 28">
                  <a:extLst>
                    <a:ext uri="{FF2B5EF4-FFF2-40B4-BE49-F238E27FC236}">
                      <a16:creationId xmlns:a16="http://schemas.microsoft.com/office/drawing/2014/main" id="{F632D976-D2BA-4F3C-A697-A0963531F6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4093" y="6149693"/>
                  <a:ext cx="36580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upa 43">
              <a:extLst>
                <a:ext uri="{FF2B5EF4-FFF2-40B4-BE49-F238E27FC236}">
                  <a16:creationId xmlns:a16="http://schemas.microsoft.com/office/drawing/2014/main" id="{26BB9A00-28C9-4F4C-8EAB-6D942ED83B23}"/>
                </a:ext>
              </a:extLst>
            </p:cNvPr>
            <p:cNvGrpSpPr/>
            <p:nvPr/>
          </p:nvGrpSpPr>
          <p:grpSpPr>
            <a:xfrm>
              <a:off x="5361706" y="2159147"/>
              <a:ext cx="6689761" cy="4616327"/>
              <a:chOff x="5361706" y="2159147"/>
              <a:chExt cx="6689761" cy="4616327"/>
            </a:xfrm>
          </p:grpSpPr>
          <p:grpSp>
            <p:nvGrpSpPr>
              <p:cNvPr id="51" name="Grupa 50">
                <a:extLst>
                  <a:ext uri="{FF2B5EF4-FFF2-40B4-BE49-F238E27FC236}">
                    <a16:creationId xmlns:a16="http://schemas.microsoft.com/office/drawing/2014/main" id="{DA9D36D4-F703-4522-A56A-6F3A11188377}"/>
                  </a:ext>
                </a:extLst>
              </p:cNvPr>
              <p:cNvGrpSpPr/>
              <p:nvPr/>
            </p:nvGrpSpPr>
            <p:grpSpPr>
              <a:xfrm>
                <a:off x="5361706" y="2159147"/>
                <a:ext cx="6623683" cy="4246995"/>
                <a:chOff x="5361706" y="2159147"/>
                <a:chExt cx="6623683" cy="424699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59" name="Obiekt 58">
                      <a:extLst>
                        <a:ext uri="{FF2B5EF4-FFF2-40B4-BE49-F238E27FC236}">
                          <a16:creationId xmlns:a16="http://schemas.microsoft.com/office/drawing/2014/main" id="{E18C3581-6510-474B-97E5-FC82FA31CD2C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5871045" y="2159147"/>
                    <a:ext cx="6114344" cy="4246995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name="CorelDRAW" r:id="rId8" imgW="4964352" imgH="3447972" progId="CorelDraw.Graphic.16">
                            <p:embed/>
                          </p:oleObj>
                        </mc:Choice>
                        <mc:Fallback>
                          <p:oleObj name="CorelDRAW" r:id="rId8" imgW="4964352" imgH="3447972" progId="CorelDraw.Graphic.16">
                            <p:embed/>
                            <p:pic>
                              <p:nvPicPr>
                                <p:cNvPr id="59" name="Obiekt 58">
                                  <a:extLst>
                                    <a:ext uri="{FF2B5EF4-FFF2-40B4-BE49-F238E27FC236}">
                                      <a16:creationId xmlns:a16="http://schemas.microsoft.com/office/drawing/2014/main" id="{E18C3581-6510-474B-97E5-FC82FA31CD2C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9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5871045" y="2159147"/>
                                  <a:ext cx="6114344" cy="4246995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59" name="Obiekt 58">
                      <a:extLst>
                        <a:ext uri="{FF2B5EF4-FFF2-40B4-BE49-F238E27FC236}">
                          <a16:creationId xmlns:a16="http://schemas.microsoft.com/office/drawing/2014/main" id="{E18C3581-6510-474B-97E5-FC82FA31CD2C}"/>
                        </a:ext>
                      </a:extLst>
                    </p:cNvPr>
                    <p:cNvGraphicFramePr>
                      <a:graphicFrameLocks noChangeAspect="1"/>
                    </p:cNvGraphicFramePr>
                    <p:nvPr>
                      <p:extLst/>
                    </p:nvPr>
                  </p:nvGraphicFramePr>
                  <p:xfrm>
                    <a:off x="5871045" y="2159147"/>
                    <a:ext cx="6114344" cy="4246995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7179" name="CorelDRAW" r:id="rId10" imgW="4964352" imgH="3447972" progId="CorelDraw.Graphic.16">
                            <p:embed/>
                          </p:oleObj>
                        </mc:Choice>
                        <mc:Fallback>
                          <p:oleObj name="CorelDRAW" r:id="rId10" imgW="4964352" imgH="3447972" progId="CorelDraw.Graphic.16">
                            <p:embed/>
                            <p:pic>
                              <p:nvPicPr>
                                <p:cNvPr id="59" name="Obiekt 58">
                                  <a:extLst>
                                    <a:ext uri="{FF2B5EF4-FFF2-40B4-BE49-F238E27FC236}">
                                      <a16:creationId xmlns:a16="http://schemas.microsoft.com/office/drawing/2014/main" id="{E18C3581-6510-474B-97E5-FC82FA31CD2C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11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5871045" y="2159147"/>
                                  <a:ext cx="6114344" cy="4246995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p:sp>
              <p:nvSpPr>
                <p:cNvPr id="60" name="pole tekstowe 59">
                  <a:extLst>
                    <a:ext uri="{FF2B5EF4-FFF2-40B4-BE49-F238E27FC236}">
                      <a16:creationId xmlns:a16="http://schemas.microsoft.com/office/drawing/2014/main" id="{DB6DEDF7-4EB2-4FE7-A77A-275E737BB876}"/>
                    </a:ext>
                  </a:extLst>
                </p:cNvPr>
                <p:cNvSpPr txBox="1"/>
                <p:nvPr/>
              </p:nvSpPr>
              <p:spPr>
                <a:xfrm>
                  <a:off x="5361708" y="5567410"/>
                  <a:ext cx="627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/>
                    <a:t>v = 0</a:t>
                  </a:r>
                </a:p>
              </p:txBody>
            </p:sp>
            <p:sp>
              <p:nvSpPr>
                <p:cNvPr id="61" name="pole tekstowe 60">
                  <a:extLst>
                    <a:ext uri="{FF2B5EF4-FFF2-40B4-BE49-F238E27FC236}">
                      <a16:creationId xmlns:a16="http://schemas.microsoft.com/office/drawing/2014/main" id="{510F4633-BBA4-4408-8779-057A28A9C354}"/>
                    </a:ext>
                  </a:extLst>
                </p:cNvPr>
                <p:cNvSpPr txBox="1"/>
                <p:nvPr/>
              </p:nvSpPr>
              <p:spPr>
                <a:xfrm>
                  <a:off x="5361707" y="4902202"/>
                  <a:ext cx="627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/>
                    <a:t>v = 1</a:t>
                  </a:r>
                </a:p>
              </p:txBody>
            </p:sp>
            <p:sp>
              <p:nvSpPr>
                <p:cNvPr id="62" name="pole tekstowe 61">
                  <a:extLst>
                    <a:ext uri="{FF2B5EF4-FFF2-40B4-BE49-F238E27FC236}">
                      <a16:creationId xmlns:a16="http://schemas.microsoft.com/office/drawing/2014/main" id="{EF61BCFC-FD68-43DA-A9E5-575251C50CCF}"/>
                    </a:ext>
                  </a:extLst>
                </p:cNvPr>
                <p:cNvSpPr txBox="1"/>
                <p:nvPr/>
              </p:nvSpPr>
              <p:spPr>
                <a:xfrm>
                  <a:off x="5365345" y="4236994"/>
                  <a:ext cx="627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/>
                    <a:t>v = 2</a:t>
                  </a:r>
                </a:p>
              </p:txBody>
            </p:sp>
            <p:sp>
              <p:nvSpPr>
                <p:cNvPr id="63" name="pole tekstowe 62">
                  <a:extLst>
                    <a:ext uri="{FF2B5EF4-FFF2-40B4-BE49-F238E27FC236}">
                      <a16:creationId xmlns:a16="http://schemas.microsoft.com/office/drawing/2014/main" id="{3B3452EA-257D-4E25-B1FB-37B76E0712F2}"/>
                    </a:ext>
                  </a:extLst>
                </p:cNvPr>
                <p:cNvSpPr txBox="1"/>
                <p:nvPr/>
              </p:nvSpPr>
              <p:spPr>
                <a:xfrm>
                  <a:off x="5361706" y="3571786"/>
                  <a:ext cx="627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/>
                    <a:t>v = 3</a:t>
                  </a:r>
                </a:p>
              </p:txBody>
            </p:sp>
            <p:sp>
              <p:nvSpPr>
                <p:cNvPr id="64" name="pole tekstowe 63">
                  <a:extLst>
                    <a:ext uri="{FF2B5EF4-FFF2-40B4-BE49-F238E27FC236}">
                      <a16:creationId xmlns:a16="http://schemas.microsoft.com/office/drawing/2014/main" id="{DCFE6F42-97E3-4A2F-B459-56E28DC263F8}"/>
                    </a:ext>
                  </a:extLst>
                </p:cNvPr>
                <p:cNvSpPr txBox="1"/>
                <p:nvPr/>
              </p:nvSpPr>
              <p:spPr>
                <a:xfrm>
                  <a:off x="5386118" y="2916883"/>
                  <a:ext cx="627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/>
                    <a:t>v = 4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Prostokąt 55">
                    <a:extLst>
                      <a:ext uri="{FF2B5EF4-FFF2-40B4-BE49-F238E27FC236}">
                        <a16:creationId xmlns:a16="http://schemas.microsoft.com/office/drawing/2014/main" id="{4029382C-575A-4B9E-B1C6-2D4BD33AE16E}"/>
                      </a:ext>
                    </a:extLst>
                  </p:cNvPr>
                  <p:cNvSpPr/>
                  <p:nvPr/>
                </p:nvSpPr>
                <p:spPr>
                  <a:xfrm>
                    <a:off x="11674441" y="5778638"/>
                    <a:ext cx="37702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l-PL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𝐪</m:t>
                          </m:r>
                        </m:oMath>
                      </m:oMathPara>
                    </a14:m>
                    <a:endParaRPr lang="pl-PL" dirty="0"/>
                  </a:p>
                </p:txBody>
              </p:sp>
            </mc:Choice>
            <mc:Fallback xmlns="">
              <p:sp>
                <p:nvSpPr>
                  <p:cNvPr id="17" name="Prostokąt 16">
                    <a:extLst>
                      <a:ext uri="{FF2B5EF4-FFF2-40B4-BE49-F238E27FC236}">
                        <a16:creationId xmlns:a16="http://schemas.microsoft.com/office/drawing/2014/main" id="{08D58142-F576-428E-BE24-AB2BB8D280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74441" y="5778638"/>
                    <a:ext cx="37702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Prostokąt 56">
                    <a:extLst>
                      <a:ext uri="{FF2B5EF4-FFF2-40B4-BE49-F238E27FC236}">
                        <a16:creationId xmlns:a16="http://schemas.microsoft.com/office/drawing/2014/main" id="{3B1CF950-6D64-45C7-A5A8-E7845F642743}"/>
                      </a:ext>
                    </a:extLst>
                  </p:cNvPr>
                  <p:cNvSpPr/>
                  <p:nvPr/>
                </p:nvSpPr>
                <p:spPr>
                  <a:xfrm>
                    <a:off x="8734093" y="2242083"/>
                    <a:ext cx="38824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l-P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oMath>
                      </m:oMathPara>
                    </a14:m>
                    <a:endParaRPr lang="pl-PL" dirty="0"/>
                  </a:p>
                </p:txBody>
              </p:sp>
            </mc:Choice>
            <mc:Fallback xmlns="">
              <p:sp>
                <p:nvSpPr>
                  <p:cNvPr id="21" name="Prostokąt 20">
                    <a:extLst>
                      <a:ext uri="{FF2B5EF4-FFF2-40B4-BE49-F238E27FC236}">
                        <a16:creationId xmlns:a16="http://schemas.microsoft.com/office/drawing/2014/main" id="{D7A1DAB0-32F1-4892-8BFD-3422E84EE35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34093" y="2242083"/>
                    <a:ext cx="388248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pole tekstowe 57">
                <a:extLst>
                  <a:ext uri="{FF2B5EF4-FFF2-40B4-BE49-F238E27FC236}">
                    <a16:creationId xmlns:a16="http://schemas.microsoft.com/office/drawing/2014/main" id="{2DF6E446-F773-4DD2-992A-8745D38217BB}"/>
                  </a:ext>
                </a:extLst>
              </p:cNvPr>
              <p:cNvSpPr txBox="1"/>
              <p:nvPr/>
            </p:nvSpPr>
            <p:spPr>
              <a:xfrm>
                <a:off x="7430138" y="6406142"/>
                <a:ext cx="3331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/>
                  <a:t>Geometria równowagowa (q = 0)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Prostokąt 64">
                <a:extLst>
                  <a:ext uri="{FF2B5EF4-FFF2-40B4-BE49-F238E27FC236}">
                    <a16:creationId xmlns:a16="http://schemas.microsoft.com/office/drawing/2014/main" id="{B3482599-5C08-4881-9ACD-12BE640F7EEC}"/>
                  </a:ext>
                </a:extLst>
              </p:cNvPr>
              <p:cNvSpPr/>
              <p:nvPr/>
            </p:nvSpPr>
            <p:spPr>
              <a:xfrm>
                <a:off x="3128982" y="5635297"/>
                <a:ext cx="1403654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i="1" dirty="0" err="1"/>
                  <a:t>E</a:t>
                </a:r>
                <a:r>
                  <a:rPr lang="pl-PL" baseline="-25000" dirty="0" err="1"/>
                  <a:t>v</a:t>
                </a:r>
                <a:r>
                  <a:rPr lang="pl-PL" baseline="-25000" dirty="0"/>
                  <a:t>=0</a:t>
                </a:r>
                <a:r>
                  <a:rPr lang="pl-PL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l-PL" b="1">
                        <a:latin typeface="Cambria Math" panose="02040503050406030204" pitchFamily="18" charset="0"/>
                      </a:rPr>
                      <m:t>ħ</m:t>
                    </m:r>
                    <m:rad>
                      <m:radPr>
                        <m:degHide m:val="on"/>
                        <m:ctrlPr>
                          <a:rPr lang="pl-PL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b="1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  <m:sub>
                                <m:r>
                                  <a:rPr lang="pl-PL" b="1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65" name="Prostokąt 64">
                <a:extLst>
                  <a:ext uri="{FF2B5EF4-FFF2-40B4-BE49-F238E27FC236}">
                    <a16:creationId xmlns:a16="http://schemas.microsoft.com/office/drawing/2014/main" id="{B3482599-5C08-4881-9ACD-12BE640F7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982" y="5635297"/>
                <a:ext cx="1403654" cy="656013"/>
              </a:xfrm>
              <a:prstGeom prst="rect">
                <a:avLst/>
              </a:prstGeom>
              <a:blipFill>
                <a:blip r:embed="rId14"/>
                <a:stretch>
                  <a:fillRect l="-3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Prostokąt 65">
                <a:extLst>
                  <a:ext uri="{FF2B5EF4-FFF2-40B4-BE49-F238E27FC236}">
                    <a16:creationId xmlns:a16="http://schemas.microsoft.com/office/drawing/2014/main" id="{DD9957AF-D56C-402D-A3DF-F5BF62FB3BFF}"/>
                  </a:ext>
                </a:extLst>
              </p:cNvPr>
              <p:cNvSpPr/>
              <p:nvPr/>
            </p:nvSpPr>
            <p:spPr>
              <a:xfrm>
                <a:off x="3882864" y="5024385"/>
                <a:ext cx="1172822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/>
                  <a:t>Δ</a:t>
                </a:r>
                <a:r>
                  <a:rPr lang="pl-PL" i="1" dirty="0"/>
                  <a:t>E</a:t>
                </a:r>
                <a:r>
                  <a:rPr lang="pl-PL" dirty="0"/>
                  <a:t> = </a:t>
                </a:r>
                <a14:m>
                  <m:oMath xmlns:m="http://schemas.openxmlformats.org/officeDocument/2006/math">
                    <m:r>
                      <a:rPr lang="pl-PL" b="1">
                        <a:latin typeface="Cambria Math" panose="02040503050406030204" pitchFamily="18" charset="0"/>
                      </a:rPr>
                      <m:t>ħ</m:t>
                    </m:r>
                    <m:rad>
                      <m:radPr>
                        <m:degHide m:val="on"/>
                        <m:ctrlPr>
                          <a:rPr lang="pl-PL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b="1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e>
                              <m:sub>
                                <m:r>
                                  <a:rPr lang="pl-PL" b="1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66" name="Prostokąt 65">
                <a:extLst>
                  <a:ext uri="{FF2B5EF4-FFF2-40B4-BE49-F238E27FC236}">
                    <a16:creationId xmlns:a16="http://schemas.microsoft.com/office/drawing/2014/main" id="{DD9957AF-D56C-402D-A3DF-F5BF62FB3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864" y="5024385"/>
                <a:ext cx="1172822" cy="656013"/>
              </a:xfrm>
              <a:prstGeom prst="rect">
                <a:avLst/>
              </a:prstGeom>
              <a:blipFill>
                <a:blip r:embed="rId15"/>
                <a:stretch>
                  <a:fillRect l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Nawias klamrowy otwierający 67">
            <a:extLst>
              <a:ext uri="{FF2B5EF4-FFF2-40B4-BE49-F238E27FC236}">
                <a16:creationId xmlns:a16="http://schemas.microsoft.com/office/drawing/2014/main" id="{4C200AD1-B5B8-4A23-9EB4-CE6D32C7E671}"/>
              </a:ext>
            </a:extLst>
          </p:cNvPr>
          <p:cNvSpPr/>
          <p:nvPr/>
        </p:nvSpPr>
        <p:spPr>
          <a:xfrm>
            <a:off x="6411191" y="5752076"/>
            <a:ext cx="83127" cy="369332"/>
          </a:xfrm>
          <a:prstGeom prst="lef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Nawias klamrowy otwierający 68">
            <a:extLst>
              <a:ext uri="{FF2B5EF4-FFF2-40B4-BE49-F238E27FC236}">
                <a16:creationId xmlns:a16="http://schemas.microsoft.com/office/drawing/2014/main" id="{B005445A-1EEF-4EA6-BC42-54736913EDF5}"/>
              </a:ext>
            </a:extLst>
          </p:cNvPr>
          <p:cNvSpPr/>
          <p:nvPr/>
        </p:nvSpPr>
        <p:spPr>
          <a:xfrm>
            <a:off x="6719455" y="5086868"/>
            <a:ext cx="120885" cy="691770"/>
          </a:xfrm>
          <a:prstGeom prst="lef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0" name="Łącznik prosty ze strzałką 69">
            <a:extLst>
              <a:ext uri="{FF2B5EF4-FFF2-40B4-BE49-F238E27FC236}">
                <a16:creationId xmlns:a16="http://schemas.microsoft.com/office/drawing/2014/main" id="{18DB6484-8E47-405C-920B-864BC91CD0B8}"/>
              </a:ext>
            </a:extLst>
          </p:cNvPr>
          <p:cNvCxnSpPr>
            <a:cxnSpLocks/>
          </p:cNvCxnSpPr>
          <p:nvPr/>
        </p:nvCxnSpPr>
        <p:spPr>
          <a:xfrm>
            <a:off x="5122718" y="5424054"/>
            <a:ext cx="14651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ze strzałką 70">
            <a:extLst>
              <a:ext uri="{FF2B5EF4-FFF2-40B4-BE49-F238E27FC236}">
                <a16:creationId xmlns:a16="http://schemas.microsoft.com/office/drawing/2014/main" id="{172D77E6-30CB-445C-8078-198687F5946F}"/>
              </a:ext>
            </a:extLst>
          </p:cNvPr>
          <p:cNvCxnSpPr>
            <a:cxnSpLocks/>
          </p:cNvCxnSpPr>
          <p:nvPr/>
        </p:nvCxnSpPr>
        <p:spPr>
          <a:xfrm>
            <a:off x="4765963" y="5936742"/>
            <a:ext cx="14651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pole tekstowe 71">
                <a:extLst>
                  <a:ext uri="{FF2B5EF4-FFF2-40B4-BE49-F238E27FC236}">
                    <a16:creationId xmlns:a16="http://schemas.microsoft.com/office/drawing/2014/main" id="{46BE66EB-5A21-4D2C-A915-2AAAD2891274}"/>
                  </a:ext>
                </a:extLst>
              </p:cNvPr>
              <p:cNvSpPr txBox="1"/>
              <p:nvPr/>
            </p:nvSpPr>
            <p:spPr>
              <a:xfrm>
                <a:off x="741982" y="2034240"/>
                <a:ext cx="2387000" cy="969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i="1" dirty="0">
                    <a:solidFill>
                      <a:srgbClr val="FF0000"/>
                    </a:solidFill>
                  </a:rPr>
                  <a:t>E</a:t>
                </a:r>
                <a:r>
                  <a:rPr lang="pl-PL" sz="2800" baseline="-25000" dirty="0">
                    <a:solidFill>
                      <a:srgbClr val="FF0000"/>
                    </a:solidFill>
                  </a:rPr>
                  <a:t>v</a:t>
                </a:r>
                <a:r>
                  <a:rPr lang="pl-PL" sz="2800" dirty="0">
                    <a:solidFill>
                      <a:srgbClr val="FF0000"/>
                    </a:solidFill>
                  </a:rPr>
                  <a:t> = (v+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l-PL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pl-PL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ħ</m:t>
                    </m:r>
                    <m:rad>
                      <m:radPr>
                        <m:degHide m:val="on"/>
                        <m:ctrlPr>
                          <a:rPr lang="pl-P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pl-PL" sz="28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pole tekstowe 71">
                <a:extLst>
                  <a:ext uri="{FF2B5EF4-FFF2-40B4-BE49-F238E27FC236}">
                    <a16:creationId xmlns:a16="http://schemas.microsoft.com/office/drawing/2014/main" id="{46BE66EB-5A21-4D2C-A915-2AAAD2891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82" y="2034240"/>
                <a:ext cx="2387000" cy="969176"/>
              </a:xfrm>
              <a:prstGeom prst="rect">
                <a:avLst/>
              </a:prstGeom>
              <a:blipFill>
                <a:blip r:embed="rId16"/>
                <a:stretch>
                  <a:fillRect l="-5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pole tekstowe 72">
            <a:extLst>
              <a:ext uri="{FF2B5EF4-FFF2-40B4-BE49-F238E27FC236}">
                <a16:creationId xmlns:a16="http://schemas.microsoft.com/office/drawing/2014/main" id="{D6B0E17F-6B48-4A8F-83F0-F0E2EAEB4EFE}"/>
              </a:ext>
            </a:extLst>
          </p:cNvPr>
          <p:cNvSpPr txBox="1"/>
          <p:nvPr/>
        </p:nvSpPr>
        <p:spPr>
          <a:xfrm>
            <a:off x="467504" y="3197679"/>
            <a:ext cx="307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k</a:t>
            </a:r>
            <a:r>
              <a:rPr lang="pl-PL" dirty="0"/>
              <a:t> – stała siłowa wiązania [N/m]</a:t>
            </a:r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5F0930ED-A3DA-4876-AF2C-7D2E59665650}"/>
              </a:ext>
            </a:extLst>
          </p:cNvPr>
          <p:cNvSpPr txBox="1"/>
          <p:nvPr/>
        </p:nvSpPr>
        <p:spPr>
          <a:xfrm>
            <a:off x="467504" y="3567011"/>
            <a:ext cx="397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err="1"/>
              <a:t>m</a:t>
            </a:r>
            <a:r>
              <a:rPr lang="pl-PL" baseline="-25000" dirty="0" err="1"/>
              <a:t>r</a:t>
            </a:r>
            <a:r>
              <a:rPr lang="pl-PL" dirty="0"/>
              <a:t> – masa zredukowana dla 1 cząsteczki </a:t>
            </a:r>
          </a:p>
          <a:p>
            <a:r>
              <a:rPr lang="pl-PL" dirty="0"/>
              <a:t>[wyrażona w kg, bo N=kgms</a:t>
            </a:r>
            <a:r>
              <a:rPr lang="pl-PL" baseline="30000" dirty="0"/>
              <a:t>-2</a:t>
            </a:r>
            <a:r>
              <a:rPr lang="pl-PL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Prostokąt 74">
                <a:extLst>
                  <a:ext uri="{FF2B5EF4-FFF2-40B4-BE49-F238E27FC236}">
                    <a16:creationId xmlns:a16="http://schemas.microsoft.com/office/drawing/2014/main" id="{D38B7B75-7A40-430E-94B2-6F41DA28007C}"/>
                  </a:ext>
                </a:extLst>
              </p:cNvPr>
              <p:cNvSpPr/>
              <p:nvPr/>
            </p:nvSpPr>
            <p:spPr>
              <a:xfrm>
                <a:off x="1739424" y="4354267"/>
                <a:ext cx="1614245" cy="565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l-PL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l-PL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  <m:r>
                      <a:rPr lang="pl-PL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l-P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l-PL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2000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l-P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l-PL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pl-P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Prostokąt 74">
                <a:extLst>
                  <a:ext uri="{FF2B5EF4-FFF2-40B4-BE49-F238E27FC236}">
                    <a16:creationId xmlns:a16="http://schemas.microsoft.com/office/drawing/2014/main" id="{D38B7B75-7A40-430E-94B2-6F41DA2800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424" y="4354267"/>
                <a:ext cx="1614245" cy="565155"/>
              </a:xfrm>
              <a:prstGeom prst="rect">
                <a:avLst/>
              </a:prstGeom>
              <a:blipFill>
                <a:blip r:embed="rId17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e tekstowe 2">
            <a:extLst>
              <a:ext uri="{FF2B5EF4-FFF2-40B4-BE49-F238E27FC236}">
                <a16:creationId xmlns:a16="http://schemas.microsoft.com/office/drawing/2014/main" id="{C481C630-3FEB-4494-82D9-B8D5070B5C11}"/>
              </a:ext>
            </a:extLst>
          </p:cNvPr>
          <p:cNvSpPr txBox="1"/>
          <p:nvPr/>
        </p:nvSpPr>
        <p:spPr>
          <a:xfrm>
            <a:off x="3428737" y="2386636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v = 0, 1, 2, 3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pole tekstowe 75">
                <a:extLst>
                  <a:ext uri="{FF2B5EF4-FFF2-40B4-BE49-F238E27FC236}">
                    <a16:creationId xmlns:a16="http://schemas.microsoft.com/office/drawing/2014/main" id="{FAAE540B-7074-4A2E-A089-4A2A94714B3F}"/>
                  </a:ext>
                </a:extLst>
              </p:cNvPr>
              <p:cNvSpPr txBox="1"/>
              <p:nvPr/>
            </p:nvSpPr>
            <p:spPr>
              <a:xfrm>
                <a:off x="7494854" y="662168"/>
                <a:ext cx="1891672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  <m:r>
                          <a:rPr lang="pl-PL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l-PL" sz="2400" dirty="0">
                    <a:solidFill>
                      <a:srgbClr val="FF0000"/>
                    </a:solidFill>
                  </a:rPr>
                  <a:t> = 1</a:t>
                </a:r>
                <a14:m>
                  <m:oMath xmlns:m="http://schemas.openxmlformats.org/officeDocument/2006/math">
                    <m:r>
                      <a:rPr lang="pl-PL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303</m:t>
                    </m:r>
                    <m:rad>
                      <m:radPr>
                        <m:degHide m:val="on"/>
                        <m:ctrlPr>
                          <a:rPr lang="pl-PL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l-PL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pl-PL" sz="24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pole tekstowe 75">
                <a:extLst>
                  <a:ext uri="{FF2B5EF4-FFF2-40B4-BE49-F238E27FC236}">
                    <a16:creationId xmlns:a16="http://schemas.microsoft.com/office/drawing/2014/main" id="{FAAE540B-7074-4A2E-A089-4A2A94714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854" y="662168"/>
                <a:ext cx="1891672" cy="84388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Łącznik prosty ze strzałką 76">
            <a:extLst>
              <a:ext uri="{FF2B5EF4-FFF2-40B4-BE49-F238E27FC236}">
                <a16:creationId xmlns:a16="http://schemas.microsoft.com/office/drawing/2014/main" id="{16D7BAC3-68CD-4CA4-807D-201657C4F145}"/>
              </a:ext>
            </a:extLst>
          </p:cNvPr>
          <p:cNvCxnSpPr/>
          <p:nvPr/>
        </p:nvCxnSpPr>
        <p:spPr>
          <a:xfrm flipH="1" flipV="1">
            <a:off x="9305464" y="1268777"/>
            <a:ext cx="415636" cy="158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y ze strzałką 77">
            <a:extLst>
              <a:ext uri="{FF2B5EF4-FFF2-40B4-BE49-F238E27FC236}">
                <a16:creationId xmlns:a16="http://schemas.microsoft.com/office/drawing/2014/main" id="{CE9AC315-F531-4F49-B907-ADA6D0C91913}"/>
              </a:ext>
            </a:extLst>
          </p:cNvPr>
          <p:cNvCxnSpPr/>
          <p:nvPr/>
        </p:nvCxnSpPr>
        <p:spPr>
          <a:xfrm flipH="1">
            <a:off x="9386526" y="829835"/>
            <a:ext cx="485071" cy="134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pole tekstowe 78">
            <a:extLst>
              <a:ext uri="{FF2B5EF4-FFF2-40B4-BE49-F238E27FC236}">
                <a16:creationId xmlns:a16="http://schemas.microsoft.com/office/drawing/2014/main" id="{44B5B53A-3F28-4A15-956F-9B94C70819B0}"/>
              </a:ext>
            </a:extLst>
          </p:cNvPr>
          <p:cNvSpPr txBox="1"/>
          <p:nvPr/>
        </p:nvSpPr>
        <p:spPr>
          <a:xfrm>
            <a:off x="9898319" y="591448"/>
            <a:ext cx="84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[N/cm]</a:t>
            </a:r>
          </a:p>
        </p:txBody>
      </p:sp>
      <p:sp>
        <p:nvSpPr>
          <p:cNvPr id="80" name="pole tekstowe 79">
            <a:extLst>
              <a:ext uri="{FF2B5EF4-FFF2-40B4-BE49-F238E27FC236}">
                <a16:creationId xmlns:a16="http://schemas.microsoft.com/office/drawing/2014/main" id="{E5B08CCF-CE5E-487A-B135-3A2EAA32B9C4}"/>
              </a:ext>
            </a:extLst>
          </p:cNvPr>
          <p:cNvSpPr txBox="1"/>
          <p:nvPr/>
        </p:nvSpPr>
        <p:spPr>
          <a:xfrm>
            <a:off x="9793829" y="1258432"/>
            <a:ext cx="89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[g/mol]</a:t>
            </a:r>
          </a:p>
        </p:txBody>
      </p:sp>
      <p:sp>
        <p:nvSpPr>
          <p:cNvPr id="81" name="pole tekstowe 80">
            <a:extLst>
              <a:ext uri="{FF2B5EF4-FFF2-40B4-BE49-F238E27FC236}">
                <a16:creationId xmlns:a16="http://schemas.microsoft.com/office/drawing/2014/main" id="{39D7EA69-3993-4075-B8A3-A4A6D28AFC42}"/>
              </a:ext>
            </a:extLst>
          </p:cNvPr>
          <p:cNvSpPr txBox="1"/>
          <p:nvPr/>
        </p:nvSpPr>
        <p:spPr>
          <a:xfrm>
            <a:off x="7091694" y="1498692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[cm</a:t>
            </a:r>
            <a:r>
              <a:rPr lang="pl-PL" baseline="30000" dirty="0"/>
              <a:t>-1</a:t>
            </a:r>
            <a:r>
              <a:rPr lang="pl-PL" dirty="0"/>
              <a:t>]</a:t>
            </a:r>
          </a:p>
        </p:txBody>
      </p:sp>
      <p:cxnSp>
        <p:nvCxnSpPr>
          <p:cNvPr id="82" name="Łącznik prosty ze strzałką 81">
            <a:extLst>
              <a:ext uri="{FF2B5EF4-FFF2-40B4-BE49-F238E27FC236}">
                <a16:creationId xmlns:a16="http://schemas.microsoft.com/office/drawing/2014/main" id="{BCAFAD42-44D6-4D88-90C1-4E930EEC4486}"/>
              </a:ext>
            </a:extLst>
          </p:cNvPr>
          <p:cNvCxnSpPr>
            <a:cxnSpLocks/>
            <a:stCxn id="81" idx="0"/>
          </p:cNvCxnSpPr>
          <p:nvPr/>
        </p:nvCxnSpPr>
        <p:spPr>
          <a:xfrm flipV="1">
            <a:off x="7470163" y="1258432"/>
            <a:ext cx="69764" cy="240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CD0B298-FFD4-4C2F-8EEF-7016F42D910B}"/>
              </a:ext>
            </a:extLst>
          </p:cNvPr>
          <p:cNvSpPr txBox="1"/>
          <p:nvPr/>
        </p:nvSpPr>
        <p:spPr>
          <a:xfrm>
            <a:off x="6140600" y="358674"/>
            <a:ext cx="237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Do celów praktycznych:</a:t>
            </a:r>
            <a:endParaRPr lang="en-GB" dirty="0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C52D5EA5-D98F-43B6-9F2D-32622F1476C0}"/>
              </a:ext>
            </a:extLst>
          </p:cNvPr>
          <p:cNvSpPr txBox="1"/>
          <p:nvPr/>
        </p:nvSpPr>
        <p:spPr>
          <a:xfrm>
            <a:off x="527501" y="465662"/>
            <a:ext cx="260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II. Oscylator harmoniczny</a:t>
            </a:r>
          </a:p>
        </p:txBody>
      </p:sp>
    </p:spTree>
    <p:extLst>
      <p:ext uri="{BB962C8B-B14F-4D97-AF65-F5344CB8AC3E}">
        <p14:creationId xmlns:p14="http://schemas.microsoft.com/office/powerpoint/2010/main" val="6288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18">
            <a:extLst>
              <a:ext uri="{FF2B5EF4-FFF2-40B4-BE49-F238E27FC236}">
                <a16:creationId xmlns:a16="http://schemas.microsoft.com/office/drawing/2014/main" id="{E4A4F292-168F-439E-B7A9-7B91476B292D}"/>
              </a:ext>
            </a:extLst>
          </p:cNvPr>
          <p:cNvGrpSpPr/>
          <p:nvPr/>
        </p:nvGrpSpPr>
        <p:grpSpPr>
          <a:xfrm>
            <a:off x="576122" y="1196743"/>
            <a:ext cx="2324029" cy="596887"/>
            <a:chOff x="4227454" y="4820382"/>
            <a:chExt cx="2810476" cy="693737"/>
          </a:xfrm>
        </p:grpSpPr>
        <p:graphicFrame>
          <p:nvGraphicFramePr>
            <p:cNvPr id="38" name="Obiekt 37">
              <a:extLst>
                <a:ext uri="{FF2B5EF4-FFF2-40B4-BE49-F238E27FC236}">
                  <a16:creationId xmlns:a16="http://schemas.microsoft.com/office/drawing/2014/main" id="{675C655B-CBF9-4205-801E-A517C534C8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83640" y="4820382"/>
            <a:ext cx="1931987" cy="693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1931904" imgH="694517" progId="CorelDraw.Graphic.16">
                    <p:embed/>
                  </p:oleObj>
                </mc:Choice>
                <mc:Fallback>
                  <p:oleObj name="CorelDRAW" r:id="rId2" imgW="1931904" imgH="694517" progId="CorelDraw.Graphic.16">
                    <p:embed/>
                    <p:pic>
                      <p:nvPicPr>
                        <p:cNvPr id="38" name="Obiekt 37">
                          <a:extLst>
                            <a:ext uri="{FF2B5EF4-FFF2-40B4-BE49-F238E27FC236}">
                              <a16:creationId xmlns:a16="http://schemas.microsoft.com/office/drawing/2014/main" id="{675C655B-CBF9-4205-801E-A517C534C80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683640" y="4820382"/>
                          <a:ext cx="1931987" cy="693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Łącznik prosty ze strzałką 38">
              <a:extLst>
                <a:ext uri="{FF2B5EF4-FFF2-40B4-BE49-F238E27FC236}">
                  <a16:creationId xmlns:a16="http://schemas.microsoft.com/office/drawing/2014/main" id="{D1E7D439-BAC9-4EC4-8AF0-4646C6A5BC98}"/>
                </a:ext>
              </a:extLst>
            </p:cNvPr>
            <p:cNvCxnSpPr/>
            <p:nvPr/>
          </p:nvCxnSpPr>
          <p:spPr>
            <a:xfrm>
              <a:off x="6705054" y="5176317"/>
              <a:ext cx="33287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ze strzałką 39">
              <a:extLst>
                <a:ext uri="{FF2B5EF4-FFF2-40B4-BE49-F238E27FC236}">
                  <a16:creationId xmlns:a16="http://schemas.microsoft.com/office/drawing/2014/main" id="{1032A1E4-8C72-43AE-A0C3-F9399E797A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7454" y="5179495"/>
              <a:ext cx="3303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6EA696AC-7AE7-4FF0-A42E-BACAF37219EE}"/>
              </a:ext>
            </a:extLst>
          </p:cNvPr>
          <p:cNvGrpSpPr/>
          <p:nvPr/>
        </p:nvGrpSpPr>
        <p:grpSpPr>
          <a:xfrm>
            <a:off x="5361706" y="2220691"/>
            <a:ext cx="6689761" cy="4616327"/>
            <a:chOff x="5361706" y="2159147"/>
            <a:chExt cx="6689761" cy="46163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Prostokąt 42">
                  <a:extLst>
                    <a:ext uri="{FF2B5EF4-FFF2-40B4-BE49-F238E27FC236}">
                      <a16:creationId xmlns:a16="http://schemas.microsoft.com/office/drawing/2014/main" id="{57A2E535-5958-4458-96FC-BCA2F6001E56}"/>
                    </a:ext>
                  </a:extLst>
                </p:cNvPr>
                <p:cNvSpPr/>
                <p:nvPr/>
              </p:nvSpPr>
              <p:spPr>
                <a:xfrm>
                  <a:off x="8734093" y="6149693"/>
                  <a:ext cx="3658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29" name="Prostokąt 28">
                  <a:extLst>
                    <a:ext uri="{FF2B5EF4-FFF2-40B4-BE49-F238E27FC236}">
                      <a16:creationId xmlns:a16="http://schemas.microsoft.com/office/drawing/2014/main" id="{F632D976-D2BA-4F3C-A697-A0963531F6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4093" y="6149693"/>
                  <a:ext cx="36580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upa 43">
              <a:extLst>
                <a:ext uri="{FF2B5EF4-FFF2-40B4-BE49-F238E27FC236}">
                  <a16:creationId xmlns:a16="http://schemas.microsoft.com/office/drawing/2014/main" id="{26BB9A00-28C9-4F4C-8EAB-6D942ED83B23}"/>
                </a:ext>
              </a:extLst>
            </p:cNvPr>
            <p:cNvGrpSpPr/>
            <p:nvPr/>
          </p:nvGrpSpPr>
          <p:grpSpPr>
            <a:xfrm>
              <a:off x="5361706" y="2159147"/>
              <a:ext cx="6689761" cy="4616327"/>
              <a:chOff x="5361706" y="2159147"/>
              <a:chExt cx="6689761" cy="4616327"/>
            </a:xfrm>
          </p:grpSpPr>
          <p:grpSp>
            <p:nvGrpSpPr>
              <p:cNvPr id="51" name="Grupa 50">
                <a:extLst>
                  <a:ext uri="{FF2B5EF4-FFF2-40B4-BE49-F238E27FC236}">
                    <a16:creationId xmlns:a16="http://schemas.microsoft.com/office/drawing/2014/main" id="{DA9D36D4-F703-4522-A56A-6F3A11188377}"/>
                  </a:ext>
                </a:extLst>
              </p:cNvPr>
              <p:cNvGrpSpPr/>
              <p:nvPr/>
            </p:nvGrpSpPr>
            <p:grpSpPr>
              <a:xfrm>
                <a:off x="5361706" y="2159147"/>
                <a:ext cx="6623683" cy="4246995"/>
                <a:chOff x="5361706" y="2159147"/>
                <a:chExt cx="6623683" cy="424699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59" name="Obiekt 58">
                      <a:extLst>
                        <a:ext uri="{FF2B5EF4-FFF2-40B4-BE49-F238E27FC236}">
                          <a16:creationId xmlns:a16="http://schemas.microsoft.com/office/drawing/2014/main" id="{E18C3581-6510-474B-97E5-FC82FA31CD2C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5871045" y="2159147"/>
                    <a:ext cx="6114344" cy="4246995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name="CorelDRAW" r:id="rId8" imgW="4964352" imgH="3447972" progId="CorelDraw.Graphic.16">
                            <p:embed/>
                          </p:oleObj>
                        </mc:Choice>
                        <mc:Fallback>
                          <p:oleObj name="CorelDRAW" r:id="rId8" imgW="4964352" imgH="3447972" progId="CorelDraw.Graphic.16">
                            <p:embed/>
                            <p:pic>
                              <p:nvPicPr>
                                <p:cNvPr id="59" name="Obiekt 58">
                                  <a:extLst>
                                    <a:ext uri="{FF2B5EF4-FFF2-40B4-BE49-F238E27FC236}">
                                      <a16:creationId xmlns:a16="http://schemas.microsoft.com/office/drawing/2014/main" id="{E18C3581-6510-474B-97E5-FC82FA31CD2C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9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5871045" y="2159147"/>
                                  <a:ext cx="6114344" cy="4246995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59" name="Obiekt 58">
                      <a:extLst>
                        <a:ext uri="{FF2B5EF4-FFF2-40B4-BE49-F238E27FC236}">
                          <a16:creationId xmlns:a16="http://schemas.microsoft.com/office/drawing/2014/main" id="{E18C3581-6510-474B-97E5-FC82FA31CD2C}"/>
                        </a:ext>
                      </a:extLst>
                    </p:cNvPr>
                    <p:cNvGraphicFramePr>
                      <a:graphicFrameLocks noChangeAspect="1"/>
                    </p:cNvGraphicFramePr>
                    <p:nvPr>
                      <p:extLst/>
                    </p:nvPr>
                  </p:nvGraphicFramePr>
                  <p:xfrm>
                    <a:off x="5871045" y="2159147"/>
                    <a:ext cx="6114344" cy="4246995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8205" name="CorelDRAW" r:id="rId10" imgW="4964352" imgH="3447972" progId="CorelDraw.Graphic.16">
                            <p:embed/>
                          </p:oleObj>
                        </mc:Choice>
                        <mc:Fallback>
                          <p:oleObj name="CorelDRAW" r:id="rId10" imgW="4964352" imgH="3447972" progId="CorelDraw.Graphic.16">
                            <p:embed/>
                            <p:pic>
                              <p:nvPicPr>
                                <p:cNvPr id="59" name="Obiekt 58">
                                  <a:extLst>
                                    <a:ext uri="{FF2B5EF4-FFF2-40B4-BE49-F238E27FC236}">
                                      <a16:creationId xmlns:a16="http://schemas.microsoft.com/office/drawing/2014/main" id="{E18C3581-6510-474B-97E5-FC82FA31CD2C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11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5871045" y="2159147"/>
                                  <a:ext cx="6114344" cy="4246995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p:sp>
              <p:nvSpPr>
                <p:cNvPr id="60" name="pole tekstowe 59">
                  <a:extLst>
                    <a:ext uri="{FF2B5EF4-FFF2-40B4-BE49-F238E27FC236}">
                      <a16:creationId xmlns:a16="http://schemas.microsoft.com/office/drawing/2014/main" id="{DB6DEDF7-4EB2-4FE7-A77A-275E737BB876}"/>
                    </a:ext>
                  </a:extLst>
                </p:cNvPr>
                <p:cNvSpPr txBox="1"/>
                <p:nvPr/>
              </p:nvSpPr>
              <p:spPr>
                <a:xfrm>
                  <a:off x="5361708" y="5567410"/>
                  <a:ext cx="627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/>
                    <a:t>v = 0</a:t>
                  </a:r>
                </a:p>
              </p:txBody>
            </p:sp>
            <p:sp>
              <p:nvSpPr>
                <p:cNvPr id="61" name="pole tekstowe 60">
                  <a:extLst>
                    <a:ext uri="{FF2B5EF4-FFF2-40B4-BE49-F238E27FC236}">
                      <a16:creationId xmlns:a16="http://schemas.microsoft.com/office/drawing/2014/main" id="{510F4633-BBA4-4408-8779-057A28A9C354}"/>
                    </a:ext>
                  </a:extLst>
                </p:cNvPr>
                <p:cNvSpPr txBox="1"/>
                <p:nvPr/>
              </p:nvSpPr>
              <p:spPr>
                <a:xfrm>
                  <a:off x="5361707" y="4902202"/>
                  <a:ext cx="627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/>
                    <a:t>v = 1</a:t>
                  </a:r>
                </a:p>
              </p:txBody>
            </p:sp>
            <p:sp>
              <p:nvSpPr>
                <p:cNvPr id="62" name="pole tekstowe 61">
                  <a:extLst>
                    <a:ext uri="{FF2B5EF4-FFF2-40B4-BE49-F238E27FC236}">
                      <a16:creationId xmlns:a16="http://schemas.microsoft.com/office/drawing/2014/main" id="{EF61BCFC-FD68-43DA-A9E5-575251C50CCF}"/>
                    </a:ext>
                  </a:extLst>
                </p:cNvPr>
                <p:cNvSpPr txBox="1"/>
                <p:nvPr/>
              </p:nvSpPr>
              <p:spPr>
                <a:xfrm>
                  <a:off x="5365345" y="4236994"/>
                  <a:ext cx="627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/>
                    <a:t>v = 2</a:t>
                  </a:r>
                </a:p>
              </p:txBody>
            </p:sp>
            <p:sp>
              <p:nvSpPr>
                <p:cNvPr id="63" name="pole tekstowe 62">
                  <a:extLst>
                    <a:ext uri="{FF2B5EF4-FFF2-40B4-BE49-F238E27FC236}">
                      <a16:creationId xmlns:a16="http://schemas.microsoft.com/office/drawing/2014/main" id="{3B3452EA-257D-4E25-B1FB-37B76E0712F2}"/>
                    </a:ext>
                  </a:extLst>
                </p:cNvPr>
                <p:cNvSpPr txBox="1"/>
                <p:nvPr/>
              </p:nvSpPr>
              <p:spPr>
                <a:xfrm>
                  <a:off x="5361706" y="3571786"/>
                  <a:ext cx="627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/>
                    <a:t>v = 3</a:t>
                  </a:r>
                </a:p>
              </p:txBody>
            </p:sp>
            <p:sp>
              <p:nvSpPr>
                <p:cNvPr id="64" name="pole tekstowe 63">
                  <a:extLst>
                    <a:ext uri="{FF2B5EF4-FFF2-40B4-BE49-F238E27FC236}">
                      <a16:creationId xmlns:a16="http://schemas.microsoft.com/office/drawing/2014/main" id="{DCFE6F42-97E3-4A2F-B459-56E28DC263F8}"/>
                    </a:ext>
                  </a:extLst>
                </p:cNvPr>
                <p:cNvSpPr txBox="1"/>
                <p:nvPr/>
              </p:nvSpPr>
              <p:spPr>
                <a:xfrm>
                  <a:off x="5386118" y="2916883"/>
                  <a:ext cx="6270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dirty="0"/>
                    <a:t>v = 4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Prostokąt 55">
                    <a:extLst>
                      <a:ext uri="{FF2B5EF4-FFF2-40B4-BE49-F238E27FC236}">
                        <a16:creationId xmlns:a16="http://schemas.microsoft.com/office/drawing/2014/main" id="{4029382C-575A-4B9E-B1C6-2D4BD33AE16E}"/>
                      </a:ext>
                    </a:extLst>
                  </p:cNvPr>
                  <p:cNvSpPr/>
                  <p:nvPr/>
                </p:nvSpPr>
                <p:spPr>
                  <a:xfrm>
                    <a:off x="11674441" y="5778638"/>
                    <a:ext cx="37702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l-PL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𝐪</m:t>
                          </m:r>
                        </m:oMath>
                      </m:oMathPara>
                    </a14:m>
                    <a:endParaRPr lang="pl-PL" dirty="0"/>
                  </a:p>
                </p:txBody>
              </p:sp>
            </mc:Choice>
            <mc:Fallback xmlns="">
              <p:sp>
                <p:nvSpPr>
                  <p:cNvPr id="17" name="Prostokąt 16">
                    <a:extLst>
                      <a:ext uri="{FF2B5EF4-FFF2-40B4-BE49-F238E27FC236}">
                        <a16:creationId xmlns:a16="http://schemas.microsoft.com/office/drawing/2014/main" id="{08D58142-F576-428E-BE24-AB2BB8D280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74441" y="5778638"/>
                    <a:ext cx="37702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Prostokąt 56">
                    <a:extLst>
                      <a:ext uri="{FF2B5EF4-FFF2-40B4-BE49-F238E27FC236}">
                        <a16:creationId xmlns:a16="http://schemas.microsoft.com/office/drawing/2014/main" id="{3B1CF950-6D64-45C7-A5A8-E7845F642743}"/>
                      </a:ext>
                    </a:extLst>
                  </p:cNvPr>
                  <p:cNvSpPr/>
                  <p:nvPr/>
                </p:nvSpPr>
                <p:spPr>
                  <a:xfrm>
                    <a:off x="8734093" y="2242083"/>
                    <a:ext cx="38824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l-PL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oMath>
                      </m:oMathPara>
                    </a14:m>
                    <a:endParaRPr lang="pl-PL" dirty="0"/>
                  </a:p>
                </p:txBody>
              </p:sp>
            </mc:Choice>
            <mc:Fallback xmlns="">
              <p:sp>
                <p:nvSpPr>
                  <p:cNvPr id="21" name="Prostokąt 20">
                    <a:extLst>
                      <a:ext uri="{FF2B5EF4-FFF2-40B4-BE49-F238E27FC236}">
                        <a16:creationId xmlns:a16="http://schemas.microsoft.com/office/drawing/2014/main" id="{D7A1DAB0-32F1-4892-8BFD-3422E84EE35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34093" y="2242083"/>
                    <a:ext cx="388248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pole tekstowe 57">
                <a:extLst>
                  <a:ext uri="{FF2B5EF4-FFF2-40B4-BE49-F238E27FC236}">
                    <a16:creationId xmlns:a16="http://schemas.microsoft.com/office/drawing/2014/main" id="{2DF6E446-F773-4DD2-992A-8745D38217BB}"/>
                  </a:ext>
                </a:extLst>
              </p:cNvPr>
              <p:cNvSpPr txBox="1"/>
              <p:nvPr/>
            </p:nvSpPr>
            <p:spPr>
              <a:xfrm>
                <a:off x="7430138" y="6406142"/>
                <a:ext cx="3331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/>
                  <a:t>Geometria równowagowa (q = 0)</a:t>
                </a:r>
              </a:p>
            </p:txBody>
          </p:sp>
        </p:grpSp>
      </p:grp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C52D5EA5-D98F-43B6-9F2D-32622F1476C0}"/>
              </a:ext>
            </a:extLst>
          </p:cNvPr>
          <p:cNvSpPr txBox="1"/>
          <p:nvPr/>
        </p:nvSpPr>
        <p:spPr>
          <a:xfrm>
            <a:off x="527501" y="465662"/>
            <a:ext cx="260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II. Oscylator harmoniczny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2B83281F-CC65-42AC-BEE7-F4B0BA96A441}"/>
                  </a:ext>
                </a:extLst>
              </p:cNvPr>
              <p:cNvSpPr/>
              <p:nvPr/>
            </p:nvSpPr>
            <p:spPr>
              <a:xfrm>
                <a:off x="3194281" y="5494244"/>
                <a:ext cx="2167425" cy="664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m:rPr>
                          <m:nor/>
                        </m:rPr>
                        <a:rPr lang="pl-PL" b="0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l-PL" b="0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=</m:t>
                      </m:r>
                      <m:f>
                        <m:f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2B83281F-CC65-42AC-BEE7-F4B0BA96A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281" y="5494244"/>
                <a:ext cx="2167425" cy="6646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ole tekstowe 1">
            <a:extLst>
              <a:ext uri="{FF2B5EF4-FFF2-40B4-BE49-F238E27FC236}">
                <a16:creationId xmlns:a16="http://schemas.microsoft.com/office/drawing/2014/main" id="{D2C3FA23-578C-4F13-952F-9D1F8D583964}"/>
              </a:ext>
            </a:extLst>
          </p:cNvPr>
          <p:cNvSpPr txBox="1"/>
          <p:nvPr/>
        </p:nvSpPr>
        <p:spPr>
          <a:xfrm>
            <a:off x="5195777" y="525761"/>
            <a:ext cx="167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Funkcja falowa: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C7952F5C-F519-4AE3-9CDC-F1F5D9050070}"/>
                  </a:ext>
                </a:extLst>
              </p:cNvPr>
              <p:cNvSpPr/>
              <p:nvPr/>
            </p:nvSpPr>
            <p:spPr>
              <a:xfrm>
                <a:off x="6994039" y="255078"/>
                <a:ext cx="2880019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m:rPr>
                          <m:nor/>
                        </m:rPr>
                        <a:rPr lang="pl-PL" b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l-PL" b="0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pl-PL" b="0" i="0" baseline="300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  <m:r>
                                <m:rPr>
                                  <m:sty m:val="p"/>
                                </m:rPr>
                                <a:rPr lang="pl-PL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  <m:rad>
                                <m:radPr>
                                  <m:degHide m:val="on"/>
                                  <m:ctrlPr>
                                    <a:rPr lang="pl-PL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l-PL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</m:e>
                      </m:rad>
                      <m:r>
                        <a:rPr lang="pl-PL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m:rPr>
                          <m:sty m:val="p"/>
                        </m:rPr>
                        <a:rPr lang="pl-PL" baseline="-25000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C7952F5C-F519-4AE3-9CDC-F1F5D9050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039" y="255078"/>
                <a:ext cx="2880019" cy="9106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pole tekstowe 45">
                <a:extLst>
                  <a:ext uri="{FF2B5EF4-FFF2-40B4-BE49-F238E27FC236}">
                    <a16:creationId xmlns:a16="http://schemas.microsoft.com/office/drawing/2014/main" id="{0C9B8CDF-4050-420B-9AF4-C768D8AA6EE6}"/>
                  </a:ext>
                </a:extLst>
              </p:cNvPr>
              <p:cNvSpPr txBox="1"/>
              <p:nvPr/>
            </p:nvSpPr>
            <p:spPr>
              <a:xfrm>
                <a:off x="6677177" y="1248713"/>
                <a:ext cx="3513742" cy="5332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m:rPr>
                          <m:sty m:val="p"/>
                        </m:rPr>
                        <a:rPr lang="pl-PL" b="0" i="0" baseline="-25000" smtClean="0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m:rPr>
                          <m:sty m:val="p"/>
                        </m:rPr>
                        <a:rPr lang="pl-PL" b="0" i="0" baseline="30000" smtClean="0">
                          <a:latin typeface="Cambria Math" panose="02040503050406030204" pitchFamily="18" charset="0"/>
                        </a:rPr>
                        <m:t>v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pl-PL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sup>
                          </m:sSup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m:rPr>
                              <m:sty m:val="p"/>
                            </m:rPr>
                            <a:rPr lang="pl-PL" b="0" i="0" baseline="3000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den>
                      </m:f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pole tekstowe 45">
                <a:extLst>
                  <a:ext uri="{FF2B5EF4-FFF2-40B4-BE49-F238E27FC236}">
                    <a16:creationId xmlns:a16="http://schemas.microsoft.com/office/drawing/2014/main" id="{0C9B8CDF-4050-420B-9AF4-C768D8AA6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177" y="1248713"/>
                <a:ext cx="3513742" cy="53322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pole tekstowe 46">
                <a:extLst>
                  <a:ext uri="{FF2B5EF4-FFF2-40B4-BE49-F238E27FC236}">
                    <a16:creationId xmlns:a16="http://schemas.microsoft.com/office/drawing/2014/main" id="{2111A9E5-0E92-477D-84D4-6FCB7C92C7E9}"/>
                  </a:ext>
                </a:extLst>
              </p:cNvPr>
              <p:cNvSpPr txBox="1"/>
              <p:nvPr/>
            </p:nvSpPr>
            <p:spPr>
              <a:xfrm>
                <a:off x="10834246" y="462474"/>
                <a:ext cx="1357754" cy="2800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𝑞</m:t>
                      </m:r>
                      <m:rad>
                        <m:radPr>
                          <m:degHide m:val="on"/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pole tekstowe 46">
                <a:extLst>
                  <a:ext uri="{FF2B5EF4-FFF2-40B4-BE49-F238E27FC236}">
                    <a16:creationId xmlns:a16="http://schemas.microsoft.com/office/drawing/2014/main" id="{2111A9E5-0E92-477D-84D4-6FCB7C92C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4246" y="462474"/>
                <a:ext cx="1357754" cy="280077"/>
              </a:xfrm>
              <a:prstGeom prst="rect">
                <a:avLst/>
              </a:prstGeom>
              <a:blipFill>
                <a:blip r:embed="rId17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pole tekstowe 47">
                <a:extLst>
                  <a:ext uri="{FF2B5EF4-FFF2-40B4-BE49-F238E27FC236}">
                    <a16:creationId xmlns:a16="http://schemas.microsoft.com/office/drawing/2014/main" id="{30B3F577-3DE0-40FC-8664-CCC12D3348EC}"/>
                  </a:ext>
                </a:extLst>
              </p:cNvPr>
              <p:cNvSpPr txBox="1"/>
              <p:nvPr/>
            </p:nvSpPr>
            <p:spPr>
              <a:xfrm>
                <a:off x="10805509" y="863495"/>
                <a:ext cx="1357754" cy="524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l-PL" i="1" baseline="-2500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p>
                            <m:sSupPr>
                              <m:ctrlP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pl-PL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ħ</m:t>
                              </m:r>
                            </m:e>
                            <m:sup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pole tekstowe 47">
                <a:extLst>
                  <a:ext uri="{FF2B5EF4-FFF2-40B4-BE49-F238E27FC236}">
                    <a16:creationId xmlns:a16="http://schemas.microsoft.com/office/drawing/2014/main" id="{30B3F577-3DE0-40FC-8664-CCC12D334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5509" y="863495"/>
                <a:ext cx="1357754" cy="52411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Prostokąt 48">
                <a:extLst>
                  <a:ext uri="{FF2B5EF4-FFF2-40B4-BE49-F238E27FC236}">
                    <a16:creationId xmlns:a16="http://schemas.microsoft.com/office/drawing/2014/main" id="{08C3975F-13C2-4C29-AE03-9A516B7C3751}"/>
                  </a:ext>
                </a:extLst>
              </p:cNvPr>
              <p:cNvSpPr/>
              <p:nvPr/>
            </p:nvSpPr>
            <p:spPr>
              <a:xfrm>
                <a:off x="3218693" y="4673907"/>
                <a:ext cx="2167425" cy="739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m:rPr>
                          <m:nor/>
                        </m:rPr>
                        <a:rPr lang="pl-PL" b="0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l-PL" b="0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=</m:t>
                      </m:r>
                      <m:f>
                        <m:f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𝑧𝑒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l-PL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Prostokąt 48">
                <a:extLst>
                  <a:ext uri="{FF2B5EF4-FFF2-40B4-BE49-F238E27FC236}">
                    <a16:creationId xmlns:a16="http://schemas.microsoft.com/office/drawing/2014/main" id="{08C3975F-13C2-4C29-AE03-9A516B7C3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693" y="4673907"/>
                <a:ext cx="2167425" cy="7397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AE392D7B-3FCB-4A3C-947D-0E3DA8D4E58A}"/>
                  </a:ext>
                </a:extLst>
              </p:cNvPr>
              <p:cNvSpPr txBox="1"/>
              <p:nvPr/>
            </p:nvSpPr>
            <p:spPr>
              <a:xfrm>
                <a:off x="5988801" y="1805709"/>
                <a:ext cx="5168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/>
                  <a:t>(podaj postać funkcji oscylatora w stanie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m:rPr>
                        <m:nor/>
                      </m:rPr>
                      <a:rPr lang="pl-PL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pl-PL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pl-PL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m:rPr>
                        <m:nor/>
                      </m:rPr>
                      <a:rPr lang="pl-PL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l-G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m:rPr>
                        <m:nor/>
                      </m:rPr>
                      <a:rPr lang="pl-PL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l-PL" b="0" dirty="0"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AE392D7B-3FCB-4A3C-947D-0E3DA8D4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801" y="1805709"/>
                <a:ext cx="5168787" cy="369332"/>
              </a:xfrm>
              <a:prstGeom prst="rect">
                <a:avLst/>
              </a:prstGeom>
              <a:blipFill>
                <a:blip r:embed="rId20"/>
                <a:stretch>
                  <a:fillRect l="-943" t="-8197" r="-2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e tekstowe 5">
            <a:extLst>
              <a:ext uri="{FF2B5EF4-FFF2-40B4-BE49-F238E27FC236}">
                <a16:creationId xmlns:a16="http://schemas.microsoft.com/office/drawing/2014/main" id="{BF1CC95A-C3E8-4CAD-8488-5075CE406337}"/>
              </a:ext>
            </a:extLst>
          </p:cNvPr>
          <p:cNvSpPr txBox="1"/>
          <p:nvPr/>
        </p:nvSpPr>
        <p:spPr>
          <a:xfrm>
            <a:off x="3343272" y="6239433"/>
            <a:ext cx="177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Brak degeneracji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310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E8F57DB7-D665-45B8-BE58-313F364C2A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651" y="1108403"/>
          <a:ext cx="3038475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037824" imgH="1527091" progId="CorelDraw.Graphic.16">
                  <p:embed/>
                </p:oleObj>
              </mc:Choice>
              <mc:Fallback>
                <p:oleObj name="CorelDRAW" r:id="rId3" imgW="3037824" imgH="1527091" progId="CorelDraw.Graphic.16">
                  <p:embed/>
                  <p:pic>
                    <p:nvPicPr>
                      <p:cNvPr id="4" name="Obiekt 3">
                        <a:extLst>
                          <a:ext uri="{FF2B5EF4-FFF2-40B4-BE49-F238E27FC236}">
                            <a16:creationId xmlns:a16="http://schemas.microsoft.com/office/drawing/2014/main" id="{E8F57DB7-D665-45B8-BE58-313F364C2A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8651" y="1108403"/>
                        <a:ext cx="3038475" cy="152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pole tekstowe 71">
            <a:extLst>
              <a:ext uri="{FF2B5EF4-FFF2-40B4-BE49-F238E27FC236}">
                <a16:creationId xmlns:a16="http://schemas.microsoft.com/office/drawing/2014/main" id="{8898F898-D43E-4C48-B34B-B39CFE570CE7}"/>
              </a:ext>
            </a:extLst>
          </p:cNvPr>
          <p:cNvSpPr txBox="1"/>
          <p:nvPr/>
        </p:nvSpPr>
        <p:spPr>
          <a:xfrm>
            <a:off x="2041512" y="1361435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r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16DDF33-3230-4B68-8179-825B0245E1E1}"/>
              </a:ext>
            </a:extLst>
          </p:cNvPr>
          <p:cNvSpPr txBox="1"/>
          <p:nvPr/>
        </p:nvSpPr>
        <p:spPr>
          <a:xfrm>
            <a:off x="1877291" y="5379785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>
                <a:solidFill>
                  <a:srgbClr val="FF0000"/>
                </a:solidFill>
              </a:rPr>
              <a:t>j</a:t>
            </a:r>
            <a:r>
              <a:rPr lang="pl-PL" dirty="0">
                <a:solidFill>
                  <a:srgbClr val="FF0000"/>
                </a:solidFill>
              </a:rPr>
              <a:t> = 0,1,2…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53F897A1-9E3B-4BF7-8513-127EC02B4D22}"/>
              </a:ext>
            </a:extLst>
          </p:cNvPr>
          <p:cNvSpPr txBox="1"/>
          <p:nvPr/>
        </p:nvSpPr>
        <p:spPr>
          <a:xfrm>
            <a:off x="1867487" y="5804311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>
                <a:solidFill>
                  <a:srgbClr val="FF0000"/>
                </a:solidFill>
              </a:rPr>
              <a:t>m</a:t>
            </a:r>
            <a:r>
              <a:rPr lang="pl-PL" dirty="0">
                <a:solidFill>
                  <a:srgbClr val="FF0000"/>
                </a:solidFill>
              </a:rPr>
              <a:t> = -</a:t>
            </a:r>
            <a:r>
              <a:rPr lang="pl-PL" i="1" dirty="0">
                <a:solidFill>
                  <a:srgbClr val="FF0000"/>
                </a:solidFill>
              </a:rPr>
              <a:t>j</a:t>
            </a:r>
            <a:r>
              <a:rPr lang="pl-PL" dirty="0">
                <a:solidFill>
                  <a:srgbClr val="FF0000"/>
                </a:solidFill>
              </a:rPr>
              <a:t> … 0 … </a:t>
            </a:r>
            <a:r>
              <a:rPr lang="pl-PL" i="1" dirty="0">
                <a:solidFill>
                  <a:srgbClr val="FF0000"/>
                </a:solidFill>
              </a:rPr>
              <a:t>j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pole tekstowe 32">
                <a:extLst>
                  <a:ext uri="{FF2B5EF4-FFF2-40B4-BE49-F238E27FC236}">
                    <a16:creationId xmlns:a16="http://schemas.microsoft.com/office/drawing/2014/main" id="{AE76165A-5990-4AF1-8C9E-8D7A437745B3}"/>
                  </a:ext>
                </a:extLst>
              </p:cNvPr>
              <p:cNvSpPr txBox="1"/>
              <p:nvPr/>
            </p:nvSpPr>
            <p:spPr>
              <a:xfrm>
                <a:off x="1245865" y="2849029"/>
                <a:ext cx="2925160" cy="830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i="1" dirty="0">
                    <a:solidFill>
                      <a:srgbClr val="FF0000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pl-PL" sz="2800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pl-P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8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8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ħ</m:t>
                            </m:r>
                          </m:e>
                          <m:sup>
                            <m:r>
                              <a:rPr lang="pl-PL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pl-PL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pl-PL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pl-PL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r>
                          <a:rPr lang="pl-PL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pl-PL" sz="2800" b="1" i="1" baseline="30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pl-PL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pl-PL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pl-PL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l-PL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pole tekstowe 32">
                <a:extLst>
                  <a:ext uri="{FF2B5EF4-FFF2-40B4-BE49-F238E27FC236}">
                    <a16:creationId xmlns:a16="http://schemas.microsoft.com/office/drawing/2014/main" id="{AE76165A-5990-4AF1-8C9E-8D7A43774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65" y="2849029"/>
                <a:ext cx="2925160" cy="830356"/>
              </a:xfrm>
              <a:prstGeom prst="rect">
                <a:avLst/>
              </a:prstGeom>
              <a:blipFill>
                <a:blip r:embed="rId9"/>
                <a:stretch>
                  <a:fillRect l="-4167" b="-292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Prostokąt 36">
            <a:extLst>
              <a:ext uri="{FF2B5EF4-FFF2-40B4-BE49-F238E27FC236}">
                <a16:creationId xmlns:a16="http://schemas.microsoft.com/office/drawing/2014/main" id="{886D64D4-D773-4667-978C-72AC73D50FFE}"/>
              </a:ext>
            </a:extLst>
          </p:cNvPr>
          <p:cNvSpPr/>
          <p:nvPr/>
        </p:nvSpPr>
        <p:spPr>
          <a:xfrm>
            <a:off x="1810122" y="4046300"/>
            <a:ext cx="2191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Masa zredukowana </a:t>
            </a:r>
          </a:p>
          <a:p>
            <a:r>
              <a:rPr lang="pl-PL" dirty="0"/>
              <a:t>[kg – dla 1 cząsteczki]</a:t>
            </a: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1C9D9BBB-EC48-4C16-930C-D7D86BE2D31F}"/>
              </a:ext>
            </a:extLst>
          </p:cNvPr>
          <p:cNvSpPr/>
          <p:nvPr/>
        </p:nvSpPr>
        <p:spPr>
          <a:xfrm>
            <a:off x="544517" y="3413040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[J]</a:t>
            </a:r>
          </a:p>
        </p:txBody>
      </p: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AB2FDE0B-8851-4A26-82FD-C047B1F8B762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843862" y="3264207"/>
            <a:ext cx="402003" cy="210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>
            <a:extLst>
              <a:ext uri="{FF2B5EF4-FFF2-40B4-BE49-F238E27FC236}">
                <a16:creationId xmlns:a16="http://schemas.microsoft.com/office/drawing/2014/main" id="{7AF16FD1-82A3-45BF-99CF-78B37614C4BB}"/>
              </a:ext>
            </a:extLst>
          </p:cNvPr>
          <p:cNvCxnSpPr>
            <a:cxnSpLocks/>
          </p:cNvCxnSpPr>
          <p:nvPr/>
        </p:nvCxnSpPr>
        <p:spPr>
          <a:xfrm flipH="1" flipV="1">
            <a:off x="2262434" y="3683878"/>
            <a:ext cx="123518" cy="32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>
            <a:extLst>
              <a:ext uri="{FF2B5EF4-FFF2-40B4-BE49-F238E27FC236}">
                <a16:creationId xmlns:a16="http://schemas.microsoft.com/office/drawing/2014/main" id="{D02A05AE-E9F9-4872-B4D2-D986334D5B26}"/>
              </a:ext>
            </a:extLst>
          </p:cNvPr>
          <p:cNvSpPr/>
          <p:nvPr/>
        </p:nvSpPr>
        <p:spPr>
          <a:xfrm>
            <a:off x="2686261" y="3653032"/>
            <a:ext cx="2166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Długość wiązania [m]</a:t>
            </a:r>
          </a:p>
        </p:txBody>
      </p: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76CCD149-2A2F-4577-AF70-87DA7F8BEFB8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2500177" y="3640444"/>
            <a:ext cx="186084" cy="197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74A05B65-56DD-4117-8FD2-455BB6210D10}"/>
              </a:ext>
            </a:extLst>
          </p:cNvPr>
          <p:cNvSpPr txBox="1"/>
          <p:nvPr/>
        </p:nvSpPr>
        <p:spPr>
          <a:xfrm>
            <a:off x="4166481" y="2255740"/>
            <a:ext cx="156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Stała rotacyjna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Prostokąt 48">
                <a:extLst>
                  <a:ext uri="{FF2B5EF4-FFF2-40B4-BE49-F238E27FC236}">
                    <a16:creationId xmlns:a16="http://schemas.microsoft.com/office/drawing/2014/main" id="{2E090210-AEFB-42AC-AA1E-D9C79A13E8C5}"/>
                  </a:ext>
                </a:extLst>
              </p:cNvPr>
              <p:cNvSpPr/>
              <p:nvPr/>
            </p:nvSpPr>
            <p:spPr>
              <a:xfrm>
                <a:off x="6476420" y="3859771"/>
                <a:ext cx="968535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𝒉𝒄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Prostokąt 48">
                <a:extLst>
                  <a:ext uri="{FF2B5EF4-FFF2-40B4-BE49-F238E27FC236}">
                    <a16:creationId xmlns:a16="http://schemas.microsoft.com/office/drawing/2014/main" id="{2E090210-AEFB-42AC-AA1E-D9C79A13E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420" y="3859771"/>
                <a:ext cx="968535" cy="6108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pole tekstowe 47">
            <a:extLst>
              <a:ext uri="{FF2B5EF4-FFF2-40B4-BE49-F238E27FC236}">
                <a16:creationId xmlns:a16="http://schemas.microsoft.com/office/drawing/2014/main" id="{EDFE73BA-EA3A-43E7-A04B-8CA197D0E7EB}"/>
              </a:ext>
            </a:extLst>
          </p:cNvPr>
          <p:cNvSpPr txBox="1"/>
          <p:nvPr/>
        </p:nvSpPr>
        <p:spPr>
          <a:xfrm>
            <a:off x="8210776" y="2069420"/>
            <a:ext cx="3634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Energie poziomów rotacyjnych </a:t>
            </a:r>
          </a:p>
          <a:p>
            <a:r>
              <a:rPr lang="pl-PL" dirty="0"/>
              <a:t>są wielokrotnością stałej rotacyjnej 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pole tekstowe 57">
                <a:extLst>
                  <a:ext uri="{FF2B5EF4-FFF2-40B4-BE49-F238E27FC236}">
                    <a16:creationId xmlns:a16="http://schemas.microsoft.com/office/drawing/2014/main" id="{26D23890-9879-4DED-B9D7-517CAA0C0F21}"/>
                  </a:ext>
                </a:extLst>
              </p:cNvPr>
              <p:cNvSpPr txBox="1"/>
              <p:nvPr/>
            </p:nvSpPr>
            <p:spPr>
              <a:xfrm>
                <a:off x="5307199" y="2945312"/>
                <a:ext cx="22565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i="1" dirty="0">
                    <a:solidFill>
                      <a:srgbClr val="FF0000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pl-PL" sz="2800" b="1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pl-PL" sz="28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pl-PL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𝑩𝒋</m:t>
                    </m:r>
                    <m:r>
                      <a:rPr lang="pl-PL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pl-PL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l-PL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pole tekstowe 57">
                <a:extLst>
                  <a:ext uri="{FF2B5EF4-FFF2-40B4-BE49-F238E27FC236}">
                    <a16:creationId xmlns:a16="http://schemas.microsoft.com/office/drawing/2014/main" id="{26D23890-9879-4DED-B9D7-517CAA0C0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199" y="2945312"/>
                <a:ext cx="2256580" cy="523220"/>
              </a:xfrm>
              <a:prstGeom prst="rect">
                <a:avLst/>
              </a:prstGeom>
              <a:blipFill>
                <a:blip r:embed="rId12"/>
                <a:stretch>
                  <a:fillRect l="-5676" t="-10465" b="-325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Prostokąt 76">
            <a:extLst>
              <a:ext uri="{FF2B5EF4-FFF2-40B4-BE49-F238E27FC236}">
                <a16:creationId xmlns:a16="http://schemas.microsoft.com/office/drawing/2014/main" id="{9FD9BD10-DF6D-4F6B-863C-9ADC775CB14A}"/>
              </a:ext>
            </a:extLst>
          </p:cNvPr>
          <p:cNvSpPr/>
          <p:nvPr/>
        </p:nvSpPr>
        <p:spPr>
          <a:xfrm>
            <a:off x="5347169" y="5608776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[cm</a:t>
            </a:r>
            <a:r>
              <a:rPr lang="pl-PL" baseline="30000" dirty="0"/>
              <a:t>-1</a:t>
            </a:r>
            <a:r>
              <a:rPr lang="pl-PL" dirty="0"/>
              <a:t>]</a:t>
            </a:r>
          </a:p>
        </p:txBody>
      </p:sp>
      <p:cxnSp>
        <p:nvCxnSpPr>
          <p:cNvPr id="78" name="Łącznik prosty ze strzałką 77">
            <a:extLst>
              <a:ext uri="{FF2B5EF4-FFF2-40B4-BE49-F238E27FC236}">
                <a16:creationId xmlns:a16="http://schemas.microsoft.com/office/drawing/2014/main" id="{0103A5C1-4616-42B4-B61A-C8BAB1068B10}"/>
              </a:ext>
            </a:extLst>
          </p:cNvPr>
          <p:cNvCxnSpPr>
            <a:cxnSpLocks/>
          </p:cNvCxnSpPr>
          <p:nvPr/>
        </p:nvCxnSpPr>
        <p:spPr>
          <a:xfrm flipV="1">
            <a:off x="5968655" y="5363979"/>
            <a:ext cx="100123" cy="265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pole tekstowe 82">
            <a:extLst>
              <a:ext uri="{FF2B5EF4-FFF2-40B4-BE49-F238E27FC236}">
                <a16:creationId xmlns:a16="http://schemas.microsoft.com/office/drawing/2014/main" id="{D0998319-1962-4D6A-AFD8-20CD33A73DD3}"/>
              </a:ext>
            </a:extLst>
          </p:cNvPr>
          <p:cNvSpPr txBox="1"/>
          <p:nvPr/>
        </p:nvSpPr>
        <p:spPr>
          <a:xfrm>
            <a:off x="6190504" y="5957339"/>
            <a:ext cx="1871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Poziomy coraz </a:t>
            </a:r>
          </a:p>
          <a:p>
            <a:r>
              <a:rPr lang="pl-PL" dirty="0"/>
              <a:t>bardziej oddalone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pole tekstowe 58">
                <a:extLst>
                  <a:ext uri="{FF2B5EF4-FFF2-40B4-BE49-F238E27FC236}">
                    <a16:creationId xmlns:a16="http://schemas.microsoft.com/office/drawing/2014/main" id="{B224CB6D-2A5C-41E5-87D8-3FE8CCF6D435}"/>
                  </a:ext>
                </a:extLst>
              </p:cNvPr>
              <p:cNvSpPr txBox="1"/>
              <p:nvPr/>
            </p:nvSpPr>
            <p:spPr>
              <a:xfrm>
                <a:off x="353859" y="4403037"/>
                <a:ext cx="11160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pl-PL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000" b="1" i="1" dirty="0">
                    <a:solidFill>
                      <a:srgbClr val="FF0000"/>
                    </a:solidFill>
                  </a:rPr>
                  <a:t>m</a:t>
                </a:r>
                <a:r>
                  <a:rPr lang="pl-PL" sz="2000" b="1" baseline="-25000" dirty="0">
                    <a:solidFill>
                      <a:srgbClr val="FF0000"/>
                    </a:solidFill>
                  </a:rPr>
                  <a:t>r</a:t>
                </a:r>
                <a:r>
                  <a:rPr lang="pl-PL" sz="20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·</a:t>
                </a:r>
                <a:r>
                  <a:rPr lang="pl-PL" sz="2000" b="1" i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pl-PL" sz="2000" b="1" baseline="30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2</a:t>
                </a:r>
                <a:endParaRPr lang="pl-PL" sz="20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pole tekstowe 58">
                <a:extLst>
                  <a:ext uri="{FF2B5EF4-FFF2-40B4-BE49-F238E27FC236}">
                    <a16:creationId xmlns:a16="http://schemas.microsoft.com/office/drawing/2014/main" id="{B224CB6D-2A5C-41E5-87D8-3FE8CCF6D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59" y="4403037"/>
                <a:ext cx="1116011" cy="400110"/>
              </a:xfrm>
              <a:prstGeom prst="rect">
                <a:avLst/>
              </a:prstGeom>
              <a:blipFill>
                <a:blip r:embed="rId13"/>
                <a:stretch>
                  <a:fillRect t="-7576" r="-54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ole tekstowe 1">
            <a:extLst>
              <a:ext uri="{FF2B5EF4-FFF2-40B4-BE49-F238E27FC236}">
                <a16:creationId xmlns:a16="http://schemas.microsoft.com/office/drawing/2014/main" id="{713600C8-0E54-48F6-B4CC-AED63D7F9DDA}"/>
              </a:ext>
            </a:extLst>
          </p:cNvPr>
          <p:cNvSpPr txBox="1"/>
          <p:nvPr/>
        </p:nvSpPr>
        <p:spPr>
          <a:xfrm>
            <a:off x="297752" y="4725893"/>
            <a:ext cx="302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Moment bezwładności [kgm</a:t>
            </a:r>
            <a:r>
              <a:rPr lang="pl-PL" baseline="30000" dirty="0"/>
              <a:t>2</a:t>
            </a:r>
            <a:r>
              <a:rPr lang="pl-PL" dirty="0"/>
              <a:t>]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Prostokąt 45">
                <a:extLst>
                  <a:ext uri="{FF2B5EF4-FFF2-40B4-BE49-F238E27FC236}">
                    <a16:creationId xmlns:a16="http://schemas.microsoft.com/office/drawing/2014/main" id="{E6AECA71-3C91-4220-84F4-F7195F61D0B6}"/>
                  </a:ext>
                </a:extLst>
              </p:cNvPr>
              <p:cNvSpPr/>
              <p:nvPr/>
            </p:nvSpPr>
            <p:spPr>
              <a:xfrm>
                <a:off x="5227319" y="3868321"/>
                <a:ext cx="939681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𝒉𝒄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Prostokąt 45">
                <a:extLst>
                  <a:ext uri="{FF2B5EF4-FFF2-40B4-BE49-F238E27FC236}">
                    <a16:creationId xmlns:a16="http://schemas.microsoft.com/office/drawing/2014/main" id="{E6AECA71-3C91-4220-84F4-F7195F61D0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319" y="3868321"/>
                <a:ext cx="939681" cy="61087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pole tekstowe 46">
                <a:extLst>
                  <a:ext uri="{FF2B5EF4-FFF2-40B4-BE49-F238E27FC236}">
                    <a16:creationId xmlns:a16="http://schemas.microsoft.com/office/drawing/2014/main" id="{1E7AEDEA-1C43-4677-9F8F-37211E21B324}"/>
                  </a:ext>
                </a:extLst>
              </p:cNvPr>
              <p:cNvSpPr txBox="1"/>
              <p:nvPr/>
            </p:nvSpPr>
            <p:spPr>
              <a:xfrm>
                <a:off x="5348877" y="4870433"/>
                <a:ext cx="22149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pl-PL" sz="2800" b="1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pl-PL" sz="2800" dirty="0">
                    <a:solidFill>
                      <a:srgbClr val="FF0000"/>
                    </a:solidFill>
                  </a:rPr>
                  <a:t> 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pl-PL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pl-PL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pl-PL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l-PL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pole tekstowe 46">
                <a:extLst>
                  <a:ext uri="{FF2B5EF4-FFF2-40B4-BE49-F238E27FC236}">
                    <a16:creationId xmlns:a16="http://schemas.microsoft.com/office/drawing/2014/main" id="{1E7AEDEA-1C43-4677-9F8F-37211E21B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877" y="4870433"/>
                <a:ext cx="2214902" cy="523220"/>
              </a:xfrm>
              <a:prstGeom prst="rect">
                <a:avLst/>
              </a:prstGeom>
              <a:blipFill>
                <a:blip r:embed="rId2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Łącznik prosty ze strzałką 50">
            <a:extLst>
              <a:ext uri="{FF2B5EF4-FFF2-40B4-BE49-F238E27FC236}">
                <a16:creationId xmlns:a16="http://schemas.microsoft.com/office/drawing/2014/main" id="{CF6649F3-502A-412F-8BCA-8E9347D165B3}"/>
              </a:ext>
            </a:extLst>
          </p:cNvPr>
          <p:cNvCxnSpPr>
            <a:cxnSpLocks/>
          </p:cNvCxnSpPr>
          <p:nvPr/>
        </p:nvCxnSpPr>
        <p:spPr>
          <a:xfrm>
            <a:off x="6328957" y="3693877"/>
            <a:ext cx="0" cy="1017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ze strzałką 64">
            <a:extLst>
              <a:ext uri="{FF2B5EF4-FFF2-40B4-BE49-F238E27FC236}">
                <a16:creationId xmlns:a16="http://schemas.microsoft.com/office/drawing/2014/main" id="{3F18507A-206F-4009-8E93-5B4F496B2CD0}"/>
              </a:ext>
            </a:extLst>
          </p:cNvPr>
          <p:cNvCxnSpPr>
            <a:cxnSpLocks/>
            <a:stCxn id="77" idx="0"/>
          </p:cNvCxnSpPr>
          <p:nvPr/>
        </p:nvCxnSpPr>
        <p:spPr>
          <a:xfrm flipH="1" flipV="1">
            <a:off x="5593334" y="5393654"/>
            <a:ext cx="120282" cy="215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2E40B8B0-B9CC-4D36-AEE1-18C2487A9C89}"/>
              </a:ext>
            </a:extLst>
          </p:cNvPr>
          <p:cNvSpPr/>
          <p:nvPr/>
        </p:nvSpPr>
        <p:spPr>
          <a:xfrm>
            <a:off x="1810122" y="2849029"/>
            <a:ext cx="969170" cy="830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94775B7E-7344-4FCC-BA7A-F7FDC2001459}"/>
              </a:ext>
            </a:extLst>
          </p:cNvPr>
          <p:cNvSpPr txBox="1"/>
          <p:nvPr/>
        </p:nvSpPr>
        <p:spPr>
          <a:xfrm>
            <a:off x="687047" y="392214"/>
            <a:ext cx="202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III. Rotator sztywny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187DD27C-E5AB-493F-B422-A3E8A11071AD}"/>
              </a:ext>
            </a:extLst>
          </p:cNvPr>
          <p:cNvCxnSpPr/>
          <p:nvPr/>
        </p:nvCxnSpPr>
        <p:spPr>
          <a:xfrm flipH="1">
            <a:off x="2779292" y="2545523"/>
            <a:ext cx="1309131" cy="444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07625D3B-BF95-4FE0-9DD8-0CB78E8D026D}"/>
              </a:ext>
            </a:extLst>
          </p:cNvPr>
          <p:cNvCxnSpPr/>
          <p:nvPr/>
        </p:nvCxnSpPr>
        <p:spPr>
          <a:xfrm>
            <a:off x="5495192" y="2545523"/>
            <a:ext cx="473463" cy="444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y 69">
            <a:extLst>
              <a:ext uri="{FF2B5EF4-FFF2-40B4-BE49-F238E27FC236}">
                <a16:creationId xmlns:a16="http://schemas.microsoft.com/office/drawing/2014/main" id="{40F1C47C-2AB6-4554-9BD4-CA90BFC74DD8}"/>
              </a:ext>
            </a:extLst>
          </p:cNvPr>
          <p:cNvCxnSpPr>
            <a:cxnSpLocks/>
          </p:cNvCxnSpPr>
          <p:nvPr/>
        </p:nvCxnSpPr>
        <p:spPr>
          <a:xfrm>
            <a:off x="9078423" y="6340590"/>
            <a:ext cx="17280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70">
            <a:extLst>
              <a:ext uri="{FF2B5EF4-FFF2-40B4-BE49-F238E27FC236}">
                <a16:creationId xmlns:a16="http://schemas.microsoft.com/office/drawing/2014/main" id="{2BA5B0B7-EB48-4BEF-A2F8-16FDF9C578D7}"/>
              </a:ext>
            </a:extLst>
          </p:cNvPr>
          <p:cNvCxnSpPr>
            <a:cxnSpLocks/>
          </p:cNvCxnSpPr>
          <p:nvPr/>
        </p:nvCxnSpPr>
        <p:spPr>
          <a:xfrm>
            <a:off x="9056987" y="5646369"/>
            <a:ext cx="17280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Łącznik prosty 72">
            <a:extLst>
              <a:ext uri="{FF2B5EF4-FFF2-40B4-BE49-F238E27FC236}">
                <a16:creationId xmlns:a16="http://schemas.microsoft.com/office/drawing/2014/main" id="{9B887039-BBE8-4593-A8F2-EAEE1393DE6D}"/>
              </a:ext>
            </a:extLst>
          </p:cNvPr>
          <p:cNvCxnSpPr>
            <a:cxnSpLocks/>
          </p:cNvCxnSpPr>
          <p:nvPr/>
        </p:nvCxnSpPr>
        <p:spPr>
          <a:xfrm flipV="1">
            <a:off x="8983301" y="4626391"/>
            <a:ext cx="1728031" cy="7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Łącznik prosty 73">
            <a:extLst>
              <a:ext uri="{FF2B5EF4-FFF2-40B4-BE49-F238E27FC236}">
                <a16:creationId xmlns:a16="http://schemas.microsoft.com/office/drawing/2014/main" id="{E3B46ADB-3241-4B80-9E77-2D049A132212}"/>
              </a:ext>
            </a:extLst>
          </p:cNvPr>
          <p:cNvCxnSpPr>
            <a:cxnSpLocks/>
          </p:cNvCxnSpPr>
          <p:nvPr/>
        </p:nvCxnSpPr>
        <p:spPr>
          <a:xfrm>
            <a:off x="8970323" y="3121573"/>
            <a:ext cx="1685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526281C2-DF68-4272-BF0C-65B9E3470A1C}"/>
              </a:ext>
            </a:extLst>
          </p:cNvPr>
          <p:cNvSpPr txBox="1"/>
          <p:nvPr/>
        </p:nvSpPr>
        <p:spPr>
          <a:xfrm>
            <a:off x="8394524" y="61898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j </a:t>
            </a:r>
            <a:r>
              <a:rPr lang="pl-PL" dirty="0"/>
              <a:t>= 0</a:t>
            </a:r>
            <a:endParaRPr lang="en-US" dirty="0"/>
          </a:p>
        </p:txBody>
      </p: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6687439E-BAD9-4E80-BE6D-82063E5B0D8E}"/>
              </a:ext>
            </a:extLst>
          </p:cNvPr>
          <p:cNvSpPr txBox="1"/>
          <p:nvPr/>
        </p:nvSpPr>
        <p:spPr>
          <a:xfrm>
            <a:off x="8385254" y="546170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j </a:t>
            </a:r>
            <a:r>
              <a:rPr lang="pl-PL" dirty="0"/>
              <a:t>= 1</a:t>
            </a:r>
            <a:endParaRPr lang="en-US" dirty="0"/>
          </a:p>
        </p:txBody>
      </p:sp>
      <p:sp>
        <p:nvSpPr>
          <p:cNvPr id="79" name="pole tekstowe 78">
            <a:extLst>
              <a:ext uri="{FF2B5EF4-FFF2-40B4-BE49-F238E27FC236}">
                <a16:creationId xmlns:a16="http://schemas.microsoft.com/office/drawing/2014/main" id="{E78489E3-57E0-49DA-A694-0F69FEA459C9}"/>
              </a:ext>
            </a:extLst>
          </p:cNvPr>
          <p:cNvSpPr txBox="1"/>
          <p:nvPr/>
        </p:nvSpPr>
        <p:spPr>
          <a:xfrm>
            <a:off x="8371483" y="4471167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j </a:t>
            </a:r>
            <a:r>
              <a:rPr lang="pl-PL" dirty="0"/>
              <a:t>= 2</a:t>
            </a:r>
            <a:endParaRPr lang="en-US" dirty="0"/>
          </a:p>
        </p:txBody>
      </p:sp>
      <p:sp>
        <p:nvSpPr>
          <p:cNvPr id="80" name="pole tekstowe 79">
            <a:extLst>
              <a:ext uri="{FF2B5EF4-FFF2-40B4-BE49-F238E27FC236}">
                <a16:creationId xmlns:a16="http://schemas.microsoft.com/office/drawing/2014/main" id="{076CCE1E-6639-48B4-A6BD-011AAB79CD90}"/>
              </a:ext>
            </a:extLst>
          </p:cNvPr>
          <p:cNvSpPr txBox="1"/>
          <p:nvPr/>
        </p:nvSpPr>
        <p:spPr>
          <a:xfrm>
            <a:off x="8385253" y="2956052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j </a:t>
            </a:r>
            <a:r>
              <a:rPr lang="pl-PL" dirty="0"/>
              <a:t>= 3</a:t>
            </a:r>
            <a:endParaRPr lang="en-US" dirty="0"/>
          </a:p>
        </p:txBody>
      </p:sp>
      <p:cxnSp>
        <p:nvCxnSpPr>
          <p:cNvPr id="81" name="Łącznik prosty ze strzałką 80">
            <a:extLst>
              <a:ext uri="{FF2B5EF4-FFF2-40B4-BE49-F238E27FC236}">
                <a16:creationId xmlns:a16="http://schemas.microsoft.com/office/drawing/2014/main" id="{6E28B6C4-F221-400B-8290-F032BDF72C55}"/>
              </a:ext>
            </a:extLst>
          </p:cNvPr>
          <p:cNvCxnSpPr>
            <a:cxnSpLocks/>
          </p:cNvCxnSpPr>
          <p:nvPr/>
        </p:nvCxnSpPr>
        <p:spPr>
          <a:xfrm flipV="1">
            <a:off x="10255829" y="5646369"/>
            <a:ext cx="0" cy="694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prosty ze strzałką 81">
            <a:extLst>
              <a:ext uri="{FF2B5EF4-FFF2-40B4-BE49-F238E27FC236}">
                <a16:creationId xmlns:a16="http://schemas.microsoft.com/office/drawing/2014/main" id="{8CFEDC5C-6536-47AC-83B5-18EFA577943F}"/>
              </a:ext>
            </a:extLst>
          </p:cNvPr>
          <p:cNvCxnSpPr>
            <a:cxnSpLocks/>
          </p:cNvCxnSpPr>
          <p:nvPr/>
        </p:nvCxnSpPr>
        <p:spPr>
          <a:xfrm flipV="1">
            <a:off x="10327867" y="4629925"/>
            <a:ext cx="0" cy="1016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prosty ze strzałką 87">
            <a:extLst>
              <a:ext uri="{FF2B5EF4-FFF2-40B4-BE49-F238E27FC236}">
                <a16:creationId xmlns:a16="http://schemas.microsoft.com/office/drawing/2014/main" id="{C6B79B18-82EB-434F-A25E-7B7B2C70D98B}"/>
              </a:ext>
            </a:extLst>
          </p:cNvPr>
          <p:cNvCxnSpPr>
            <a:cxnSpLocks/>
          </p:cNvCxnSpPr>
          <p:nvPr/>
        </p:nvCxnSpPr>
        <p:spPr>
          <a:xfrm flipV="1">
            <a:off x="10447949" y="3121573"/>
            <a:ext cx="0" cy="151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ole tekstowe 88">
            <a:extLst>
              <a:ext uri="{FF2B5EF4-FFF2-40B4-BE49-F238E27FC236}">
                <a16:creationId xmlns:a16="http://schemas.microsoft.com/office/drawing/2014/main" id="{4D997469-00AF-4FD6-AED7-40F3EF5CF087}"/>
              </a:ext>
            </a:extLst>
          </p:cNvPr>
          <p:cNvSpPr txBox="1"/>
          <p:nvPr/>
        </p:nvSpPr>
        <p:spPr>
          <a:xfrm>
            <a:off x="9380745" y="3736868"/>
            <a:ext cx="129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pl-PL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pl-PL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2-3</a:t>
            </a:r>
            <a:r>
              <a:rPr lang="pl-PL" b="1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pl-PL" dirty="0"/>
              <a:t>6</a:t>
            </a:r>
            <a:r>
              <a:rPr lang="pl-PL" i="1" dirty="0"/>
              <a:t>B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Prostokąt 89">
                <a:extLst>
                  <a:ext uri="{FF2B5EF4-FFF2-40B4-BE49-F238E27FC236}">
                    <a16:creationId xmlns:a16="http://schemas.microsoft.com/office/drawing/2014/main" id="{7636EDB6-FED2-4008-9C60-728E698C3A1D}"/>
                  </a:ext>
                </a:extLst>
              </p:cNvPr>
              <p:cNvSpPr/>
              <p:nvPr/>
            </p:nvSpPr>
            <p:spPr>
              <a:xfrm>
                <a:off x="10804246" y="6098870"/>
                <a:ext cx="6735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i="1" dirty="0">
                    <a:solidFill>
                      <a:schemeClr val="tx1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pl-PL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l-PL" dirty="0">
                    <a:solidFill>
                      <a:schemeClr val="tx1"/>
                    </a:solidFill>
                  </a:rPr>
                  <a:t>= 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Prostokąt 89">
                <a:extLst>
                  <a:ext uri="{FF2B5EF4-FFF2-40B4-BE49-F238E27FC236}">
                    <a16:creationId xmlns:a16="http://schemas.microsoft.com/office/drawing/2014/main" id="{7636EDB6-FED2-4008-9C60-728E698C3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246" y="6098870"/>
                <a:ext cx="673582" cy="369332"/>
              </a:xfrm>
              <a:prstGeom prst="rect">
                <a:avLst/>
              </a:prstGeom>
              <a:blipFill>
                <a:blip r:embed="rId21"/>
                <a:stretch>
                  <a:fillRect l="-7207" t="-8197" r="-720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Prostokąt 90">
                <a:extLst>
                  <a:ext uri="{FF2B5EF4-FFF2-40B4-BE49-F238E27FC236}">
                    <a16:creationId xmlns:a16="http://schemas.microsoft.com/office/drawing/2014/main" id="{80231979-905B-4E06-A311-F9F832F98D7F}"/>
                  </a:ext>
                </a:extLst>
              </p:cNvPr>
              <p:cNvSpPr/>
              <p:nvPr/>
            </p:nvSpPr>
            <p:spPr>
              <a:xfrm>
                <a:off x="10804243" y="5424012"/>
                <a:ext cx="7986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i="1" dirty="0">
                    <a:solidFill>
                      <a:schemeClr val="tx1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pl-PL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pl-PL" dirty="0">
                    <a:solidFill>
                      <a:schemeClr val="tx1"/>
                    </a:solidFill>
                  </a:rPr>
                  <a:t>= 2B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Prostokąt 90">
                <a:extLst>
                  <a:ext uri="{FF2B5EF4-FFF2-40B4-BE49-F238E27FC236}">
                    <a16:creationId xmlns:a16="http://schemas.microsoft.com/office/drawing/2014/main" id="{80231979-905B-4E06-A311-F9F832F98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243" y="5424012"/>
                <a:ext cx="798617" cy="369332"/>
              </a:xfrm>
              <a:prstGeom prst="rect">
                <a:avLst/>
              </a:prstGeom>
              <a:blipFill>
                <a:blip r:embed="rId22"/>
                <a:stretch>
                  <a:fillRect l="-6107" t="-10000" r="-687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Prostokąt 91">
                <a:extLst>
                  <a:ext uri="{FF2B5EF4-FFF2-40B4-BE49-F238E27FC236}">
                    <a16:creationId xmlns:a16="http://schemas.microsoft.com/office/drawing/2014/main" id="{512B025F-F5F6-4396-A48B-FC0A2F8C4659}"/>
                  </a:ext>
                </a:extLst>
              </p:cNvPr>
              <p:cNvSpPr/>
              <p:nvPr/>
            </p:nvSpPr>
            <p:spPr>
              <a:xfrm>
                <a:off x="10708619" y="4400056"/>
                <a:ext cx="7986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i="1" dirty="0">
                    <a:solidFill>
                      <a:schemeClr val="tx1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pl-PL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pl-PL" dirty="0">
                    <a:solidFill>
                      <a:schemeClr val="tx1"/>
                    </a:solidFill>
                  </a:rPr>
                  <a:t>= 6B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Prostokąt 91">
                <a:extLst>
                  <a:ext uri="{FF2B5EF4-FFF2-40B4-BE49-F238E27FC236}">
                    <a16:creationId xmlns:a16="http://schemas.microsoft.com/office/drawing/2014/main" id="{512B025F-F5F6-4396-A48B-FC0A2F8C4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8619" y="4400056"/>
                <a:ext cx="798617" cy="369332"/>
              </a:xfrm>
              <a:prstGeom prst="rect">
                <a:avLst/>
              </a:prstGeom>
              <a:blipFill>
                <a:blip r:embed="rId23"/>
                <a:stretch>
                  <a:fillRect l="-6870" t="-10000" r="-610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Prostokąt 92">
                <a:extLst>
                  <a:ext uri="{FF2B5EF4-FFF2-40B4-BE49-F238E27FC236}">
                    <a16:creationId xmlns:a16="http://schemas.microsoft.com/office/drawing/2014/main" id="{CCB88F79-E43A-4B5B-B919-4BF232519A1A}"/>
                  </a:ext>
                </a:extLst>
              </p:cNvPr>
              <p:cNvSpPr/>
              <p:nvPr/>
            </p:nvSpPr>
            <p:spPr>
              <a:xfrm>
                <a:off x="10660052" y="2935711"/>
                <a:ext cx="9156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i="1" dirty="0">
                    <a:solidFill>
                      <a:schemeClr val="tx1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pl-PL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pl-PL" dirty="0">
                    <a:solidFill>
                      <a:schemeClr val="tx1"/>
                    </a:solidFill>
                  </a:rPr>
                  <a:t>= 12B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Prostokąt 92">
                <a:extLst>
                  <a:ext uri="{FF2B5EF4-FFF2-40B4-BE49-F238E27FC236}">
                    <a16:creationId xmlns:a16="http://schemas.microsoft.com/office/drawing/2014/main" id="{CCB88F79-E43A-4B5B-B919-4BF232519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052" y="2935711"/>
                <a:ext cx="915635" cy="369332"/>
              </a:xfrm>
              <a:prstGeom prst="rect">
                <a:avLst/>
              </a:prstGeom>
              <a:blipFill>
                <a:blip r:embed="rId24"/>
                <a:stretch>
                  <a:fillRect l="-6000" t="-10000" r="-5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pole tekstowe 93">
            <a:extLst>
              <a:ext uri="{FF2B5EF4-FFF2-40B4-BE49-F238E27FC236}">
                <a16:creationId xmlns:a16="http://schemas.microsoft.com/office/drawing/2014/main" id="{39042330-8B14-4A50-A5E1-4E0A31B4ED52}"/>
              </a:ext>
            </a:extLst>
          </p:cNvPr>
          <p:cNvSpPr txBox="1"/>
          <p:nvPr/>
        </p:nvSpPr>
        <p:spPr>
          <a:xfrm>
            <a:off x="9254444" y="4953481"/>
            <a:ext cx="129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pl-PL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pl-PL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1-2</a:t>
            </a:r>
            <a:r>
              <a:rPr lang="pl-PL" b="1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pl-PL" dirty="0"/>
              <a:t>4</a:t>
            </a:r>
            <a:r>
              <a:rPr lang="pl-PL" i="1" dirty="0"/>
              <a:t>B</a:t>
            </a:r>
            <a:endParaRPr lang="en-US" i="1" dirty="0"/>
          </a:p>
        </p:txBody>
      </p:sp>
      <p:sp>
        <p:nvSpPr>
          <p:cNvPr id="95" name="pole tekstowe 94">
            <a:extLst>
              <a:ext uri="{FF2B5EF4-FFF2-40B4-BE49-F238E27FC236}">
                <a16:creationId xmlns:a16="http://schemas.microsoft.com/office/drawing/2014/main" id="{7D65F0C9-E18D-473E-AC6C-AD26E827005E}"/>
              </a:ext>
            </a:extLst>
          </p:cNvPr>
          <p:cNvSpPr txBox="1"/>
          <p:nvPr/>
        </p:nvSpPr>
        <p:spPr>
          <a:xfrm>
            <a:off x="9189911" y="5820554"/>
            <a:ext cx="129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pl-PL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pl-PL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0-1</a:t>
            </a:r>
            <a:r>
              <a:rPr lang="pl-PL" b="1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pl-PL" dirty="0"/>
              <a:t>2</a:t>
            </a:r>
            <a:r>
              <a:rPr lang="pl-PL" i="1" dirty="0"/>
              <a:t>B</a:t>
            </a:r>
            <a:endParaRPr lang="en-US" i="1" dirty="0"/>
          </a:p>
        </p:txBody>
      </p:sp>
      <p:sp>
        <p:nvSpPr>
          <p:cNvPr id="96" name="pole tekstowe 95">
            <a:extLst>
              <a:ext uri="{FF2B5EF4-FFF2-40B4-BE49-F238E27FC236}">
                <a16:creationId xmlns:a16="http://schemas.microsoft.com/office/drawing/2014/main" id="{B965D052-74CD-479D-8F77-6FC3612433B8}"/>
              </a:ext>
            </a:extLst>
          </p:cNvPr>
          <p:cNvSpPr txBox="1"/>
          <p:nvPr/>
        </p:nvSpPr>
        <p:spPr>
          <a:xfrm>
            <a:off x="8823323" y="11411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</a:t>
            </a:r>
            <a:r>
              <a:rPr lang="pl-PL" i="1" dirty="0"/>
              <a:t>B</a:t>
            </a:r>
            <a:endParaRPr lang="en-US" i="1" dirty="0"/>
          </a:p>
        </p:txBody>
      </p:sp>
      <p:sp>
        <p:nvSpPr>
          <p:cNvPr id="97" name="pole tekstowe 96">
            <a:extLst>
              <a:ext uri="{FF2B5EF4-FFF2-40B4-BE49-F238E27FC236}">
                <a16:creationId xmlns:a16="http://schemas.microsoft.com/office/drawing/2014/main" id="{7B51C369-AB70-4EEB-89FA-509DBF1BEAD7}"/>
              </a:ext>
            </a:extLst>
          </p:cNvPr>
          <p:cNvSpPr txBox="1"/>
          <p:nvPr/>
        </p:nvSpPr>
        <p:spPr>
          <a:xfrm>
            <a:off x="9319986" y="11411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4</a:t>
            </a:r>
            <a:r>
              <a:rPr lang="pl-PL" i="1" dirty="0"/>
              <a:t>B</a:t>
            </a:r>
            <a:endParaRPr lang="en-US" i="1" dirty="0"/>
          </a:p>
        </p:txBody>
      </p:sp>
      <p:sp>
        <p:nvSpPr>
          <p:cNvPr id="98" name="pole tekstowe 97">
            <a:extLst>
              <a:ext uri="{FF2B5EF4-FFF2-40B4-BE49-F238E27FC236}">
                <a16:creationId xmlns:a16="http://schemas.microsoft.com/office/drawing/2014/main" id="{FD73C6B8-538C-48E6-BE91-D9BBEB84AFB2}"/>
              </a:ext>
            </a:extLst>
          </p:cNvPr>
          <p:cNvSpPr txBox="1"/>
          <p:nvPr/>
        </p:nvSpPr>
        <p:spPr>
          <a:xfrm>
            <a:off x="9787578" y="11411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6</a:t>
            </a:r>
            <a:r>
              <a:rPr lang="pl-PL" i="1" dirty="0"/>
              <a:t>B</a:t>
            </a:r>
            <a:endParaRPr lang="en-US" i="1" dirty="0"/>
          </a:p>
        </p:txBody>
      </p:sp>
      <p:sp>
        <p:nvSpPr>
          <p:cNvPr id="99" name="pole tekstowe 98">
            <a:extLst>
              <a:ext uri="{FF2B5EF4-FFF2-40B4-BE49-F238E27FC236}">
                <a16:creationId xmlns:a16="http://schemas.microsoft.com/office/drawing/2014/main" id="{2B65DD9B-C49E-4474-B053-00CBF16CA177}"/>
              </a:ext>
            </a:extLst>
          </p:cNvPr>
          <p:cNvSpPr txBox="1"/>
          <p:nvPr/>
        </p:nvSpPr>
        <p:spPr>
          <a:xfrm>
            <a:off x="9028424" y="85359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</a:t>
            </a:r>
            <a:r>
              <a:rPr lang="pl-PL" i="1" dirty="0"/>
              <a:t>B</a:t>
            </a:r>
            <a:endParaRPr lang="en-US" i="1" dirty="0"/>
          </a:p>
        </p:txBody>
      </p:sp>
      <p:graphicFrame>
        <p:nvGraphicFramePr>
          <p:cNvPr id="100" name="Obiekt 99">
            <a:extLst>
              <a:ext uri="{FF2B5EF4-FFF2-40B4-BE49-F238E27FC236}">
                <a16:creationId xmlns:a16="http://schemas.microsoft.com/office/drawing/2014/main" id="{E7D86FD4-2019-4F9E-AC9F-2469A70D80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409143"/>
              </p:ext>
            </p:extLst>
          </p:nvPr>
        </p:nvGraphicFramePr>
        <p:xfrm>
          <a:off x="9929774" y="483448"/>
          <a:ext cx="177516" cy="155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5" imgW="694324" imgH="6058321" progId="CorelDraw.Graphic.16">
                  <p:embed/>
                </p:oleObj>
              </mc:Choice>
              <mc:Fallback>
                <p:oleObj name="CorelDRAW" r:id="rId25" imgW="694324" imgH="6058321" progId="CorelDraw.Graphic.16">
                  <p:embed/>
                  <p:pic>
                    <p:nvPicPr>
                      <p:cNvPr id="18" name="Obiekt 17">
                        <a:extLst>
                          <a:ext uri="{FF2B5EF4-FFF2-40B4-BE49-F238E27FC236}">
                            <a16:creationId xmlns:a16="http://schemas.microsoft.com/office/drawing/2014/main" id="{DF6EDDB2-2E24-4B1B-B39F-70210ADF7E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929774" y="483448"/>
                        <a:ext cx="177516" cy="1550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iekt 100">
            <a:extLst>
              <a:ext uri="{FF2B5EF4-FFF2-40B4-BE49-F238E27FC236}">
                <a16:creationId xmlns:a16="http://schemas.microsoft.com/office/drawing/2014/main" id="{3BE687EE-0E7B-402E-B122-1800E4C70A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792172"/>
              </p:ext>
            </p:extLst>
          </p:nvPr>
        </p:nvGraphicFramePr>
        <p:xfrm>
          <a:off x="9421277" y="483448"/>
          <a:ext cx="177516" cy="155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7" imgW="694324" imgH="6058321" progId="CorelDraw.Graphic.16">
                  <p:embed/>
                </p:oleObj>
              </mc:Choice>
              <mc:Fallback>
                <p:oleObj name="CorelDRAW" r:id="rId27" imgW="694324" imgH="6058321" progId="CorelDraw.Graphic.16">
                  <p:embed/>
                  <p:pic>
                    <p:nvPicPr>
                      <p:cNvPr id="104" name="Obiekt 103">
                        <a:extLst>
                          <a:ext uri="{FF2B5EF4-FFF2-40B4-BE49-F238E27FC236}">
                            <a16:creationId xmlns:a16="http://schemas.microsoft.com/office/drawing/2014/main" id="{C0CC843F-BC42-47EC-9B4C-28A0F364B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421277" y="483448"/>
                        <a:ext cx="177516" cy="1550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iekt 101">
            <a:extLst>
              <a:ext uri="{FF2B5EF4-FFF2-40B4-BE49-F238E27FC236}">
                <a16:creationId xmlns:a16="http://schemas.microsoft.com/office/drawing/2014/main" id="{9BC7DB19-6E11-4D92-84DB-4515465FA3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830320"/>
              </p:ext>
            </p:extLst>
          </p:nvPr>
        </p:nvGraphicFramePr>
        <p:xfrm>
          <a:off x="8907473" y="483448"/>
          <a:ext cx="177516" cy="155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8" imgW="694324" imgH="6058321" progId="CorelDraw.Graphic.16">
                  <p:embed/>
                </p:oleObj>
              </mc:Choice>
              <mc:Fallback>
                <p:oleObj name="CorelDRAW" r:id="rId28" imgW="694324" imgH="6058321" progId="CorelDraw.Graphic.16">
                  <p:embed/>
                  <p:pic>
                    <p:nvPicPr>
                      <p:cNvPr id="105" name="Obiekt 104">
                        <a:extLst>
                          <a:ext uri="{FF2B5EF4-FFF2-40B4-BE49-F238E27FC236}">
                            <a16:creationId xmlns:a16="http://schemas.microsoft.com/office/drawing/2014/main" id="{18ABBE60-EBC7-4252-96EE-EF349DF16E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907473" y="483448"/>
                        <a:ext cx="177516" cy="1550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pole tekstowe 102">
            <a:extLst>
              <a:ext uri="{FF2B5EF4-FFF2-40B4-BE49-F238E27FC236}">
                <a16:creationId xmlns:a16="http://schemas.microsoft.com/office/drawing/2014/main" id="{33490CD5-9883-4795-80F2-704C63456E97}"/>
              </a:ext>
            </a:extLst>
          </p:cNvPr>
          <p:cNvSpPr txBox="1"/>
          <p:nvPr/>
        </p:nvSpPr>
        <p:spPr>
          <a:xfrm>
            <a:off x="9566740" y="85151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</a:t>
            </a:r>
            <a:r>
              <a:rPr lang="pl-PL" i="1" dirty="0"/>
              <a:t>B</a:t>
            </a:r>
            <a:endParaRPr lang="en-US" i="1" dirty="0"/>
          </a:p>
        </p:txBody>
      </p:sp>
      <p:cxnSp>
        <p:nvCxnSpPr>
          <p:cNvPr id="104" name="Łącznik prosty 103">
            <a:extLst>
              <a:ext uri="{FF2B5EF4-FFF2-40B4-BE49-F238E27FC236}">
                <a16:creationId xmlns:a16="http://schemas.microsoft.com/office/drawing/2014/main" id="{E6A533E6-8BC7-431F-B17C-4DBA6E4CC405}"/>
              </a:ext>
            </a:extLst>
          </p:cNvPr>
          <p:cNvCxnSpPr/>
          <p:nvPr/>
        </p:nvCxnSpPr>
        <p:spPr>
          <a:xfrm>
            <a:off x="8996231" y="1165005"/>
            <a:ext cx="520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Łącznik prosty 104">
            <a:extLst>
              <a:ext uri="{FF2B5EF4-FFF2-40B4-BE49-F238E27FC236}">
                <a16:creationId xmlns:a16="http://schemas.microsoft.com/office/drawing/2014/main" id="{70CB6FBA-DB9C-4055-B90A-11200F59F9B4}"/>
              </a:ext>
            </a:extLst>
          </p:cNvPr>
          <p:cNvCxnSpPr/>
          <p:nvPr/>
        </p:nvCxnSpPr>
        <p:spPr>
          <a:xfrm>
            <a:off x="9499872" y="1165005"/>
            <a:ext cx="520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pole tekstowe 105">
            <a:extLst>
              <a:ext uri="{FF2B5EF4-FFF2-40B4-BE49-F238E27FC236}">
                <a16:creationId xmlns:a16="http://schemas.microsoft.com/office/drawing/2014/main" id="{E0A0011C-E806-4B64-B9E3-9B89DB2996F5}"/>
              </a:ext>
            </a:extLst>
          </p:cNvPr>
          <p:cNvSpPr txBox="1"/>
          <p:nvPr/>
        </p:nvSpPr>
        <p:spPr>
          <a:xfrm>
            <a:off x="6481475" y="866730"/>
            <a:ext cx="1964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Stałe odległości </a:t>
            </a:r>
          </a:p>
          <a:p>
            <a:pPr algn="ctr"/>
            <a:r>
              <a:rPr lang="pl-PL" dirty="0"/>
              <a:t>między pikami (2B)</a:t>
            </a:r>
            <a:endParaRPr lang="en-US" dirty="0"/>
          </a:p>
        </p:txBody>
      </p:sp>
      <p:cxnSp>
        <p:nvCxnSpPr>
          <p:cNvPr id="107" name="Łącznik prosty ze strzałką 106">
            <a:extLst>
              <a:ext uri="{FF2B5EF4-FFF2-40B4-BE49-F238E27FC236}">
                <a16:creationId xmlns:a16="http://schemas.microsoft.com/office/drawing/2014/main" id="{229703A8-A4F1-431A-B5A9-BE211DD54D1F}"/>
              </a:ext>
            </a:extLst>
          </p:cNvPr>
          <p:cNvCxnSpPr/>
          <p:nvPr/>
        </p:nvCxnSpPr>
        <p:spPr>
          <a:xfrm>
            <a:off x="8907473" y="1942005"/>
            <a:ext cx="15336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35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ole tekstowe 56">
            <a:extLst>
              <a:ext uri="{FF2B5EF4-FFF2-40B4-BE49-F238E27FC236}">
                <a16:creationId xmlns:a16="http://schemas.microsoft.com/office/drawing/2014/main" id="{94775B7E-7344-4FCC-BA7A-F7FDC2001459}"/>
              </a:ext>
            </a:extLst>
          </p:cNvPr>
          <p:cNvSpPr txBox="1"/>
          <p:nvPr/>
        </p:nvSpPr>
        <p:spPr>
          <a:xfrm>
            <a:off x="687047" y="392214"/>
            <a:ext cx="202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III. Rotator sztywny</a:t>
            </a:r>
          </a:p>
        </p:txBody>
      </p:sp>
      <p:cxnSp>
        <p:nvCxnSpPr>
          <p:cNvPr id="136" name="Łącznik prosty 135">
            <a:extLst>
              <a:ext uri="{FF2B5EF4-FFF2-40B4-BE49-F238E27FC236}">
                <a16:creationId xmlns:a16="http://schemas.microsoft.com/office/drawing/2014/main" id="{561846DB-8034-467C-B772-BE0AB03C94B4}"/>
              </a:ext>
            </a:extLst>
          </p:cNvPr>
          <p:cNvCxnSpPr>
            <a:cxnSpLocks/>
          </p:cNvCxnSpPr>
          <p:nvPr/>
        </p:nvCxnSpPr>
        <p:spPr>
          <a:xfrm>
            <a:off x="3465233" y="5777613"/>
            <a:ext cx="5139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Łącznik prosty 136">
            <a:extLst>
              <a:ext uri="{FF2B5EF4-FFF2-40B4-BE49-F238E27FC236}">
                <a16:creationId xmlns:a16="http://schemas.microsoft.com/office/drawing/2014/main" id="{049E09C1-21BB-4905-8FDF-A7F7D06FAE60}"/>
              </a:ext>
            </a:extLst>
          </p:cNvPr>
          <p:cNvCxnSpPr>
            <a:cxnSpLocks/>
          </p:cNvCxnSpPr>
          <p:nvPr/>
        </p:nvCxnSpPr>
        <p:spPr>
          <a:xfrm>
            <a:off x="2718885" y="5789189"/>
            <a:ext cx="5139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Łącznik prosty 137">
            <a:extLst>
              <a:ext uri="{FF2B5EF4-FFF2-40B4-BE49-F238E27FC236}">
                <a16:creationId xmlns:a16="http://schemas.microsoft.com/office/drawing/2014/main" id="{F02CE9ED-8884-4FD3-B30E-D8A52C44A6D3}"/>
              </a:ext>
            </a:extLst>
          </p:cNvPr>
          <p:cNvCxnSpPr>
            <a:cxnSpLocks/>
          </p:cNvCxnSpPr>
          <p:nvPr/>
        </p:nvCxnSpPr>
        <p:spPr>
          <a:xfrm>
            <a:off x="2024978" y="5789189"/>
            <a:ext cx="5139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Łącznik prosty 138">
            <a:extLst>
              <a:ext uri="{FF2B5EF4-FFF2-40B4-BE49-F238E27FC236}">
                <a16:creationId xmlns:a16="http://schemas.microsoft.com/office/drawing/2014/main" id="{621EC76F-773F-4A3B-A2A0-C7EF9A9AF6F9}"/>
              </a:ext>
            </a:extLst>
          </p:cNvPr>
          <p:cNvCxnSpPr>
            <a:cxnSpLocks/>
          </p:cNvCxnSpPr>
          <p:nvPr/>
        </p:nvCxnSpPr>
        <p:spPr>
          <a:xfrm>
            <a:off x="3465232" y="4773784"/>
            <a:ext cx="5139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Łącznik prosty 139">
            <a:extLst>
              <a:ext uri="{FF2B5EF4-FFF2-40B4-BE49-F238E27FC236}">
                <a16:creationId xmlns:a16="http://schemas.microsoft.com/office/drawing/2014/main" id="{98955AF6-B555-463D-89B4-DC933DF6F89A}"/>
              </a:ext>
            </a:extLst>
          </p:cNvPr>
          <p:cNvCxnSpPr>
            <a:cxnSpLocks/>
          </p:cNvCxnSpPr>
          <p:nvPr/>
        </p:nvCxnSpPr>
        <p:spPr>
          <a:xfrm>
            <a:off x="2718884" y="4785360"/>
            <a:ext cx="5139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Łącznik prosty 140">
            <a:extLst>
              <a:ext uri="{FF2B5EF4-FFF2-40B4-BE49-F238E27FC236}">
                <a16:creationId xmlns:a16="http://schemas.microsoft.com/office/drawing/2014/main" id="{71767B76-EDB5-427B-9AE8-D261B4E8AD03}"/>
              </a:ext>
            </a:extLst>
          </p:cNvPr>
          <p:cNvCxnSpPr>
            <a:cxnSpLocks/>
          </p:cNvCxnSpPr>
          <p:nvPr/>
        </p:nvCxnSpPr>
        <p:spPr>
          <a:xfrm>
            <a:off x="2024977" y="4785360"/>
            <a:ext cx="5139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Łącznik prosty 141">
            <a:extLst>
              <a:ext uri="{FF2B5EF4-FFF2-40B4-BE49-F238E27FC236}">
                <a16:creationId xmlns:a16="http://schemas.microsoft.com/office/drawing/2014/main" id="{3F229542-DFEE-4A24-BE31-9FA742B830FE}"/>
              </a:ext>
            </a:extLst>
          </p:cNvPr>
          <p:cNvCxnSpPr>
            <a:cxnSpLocks/>
          </p:cNvCxnSpPr>
          <p:nvPr/>
        </p:nvCxnSpPr>
        <p:spPr>
          <a:xfrm>
            <a:off x="4181836" y="4773784"/>
            <a:ext cx="5139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Łącznik prosty 142">
            <a:extLst>
              <a:ext uri="{FF2B5EF4-FFF2-40B4-BE49-F238E27FC236}">
                <a16:creationId xmlns:a16="http://schemas.microsoft.com/office/drawing/2014/main" id="{A7047E54-E089-4BF4-B950-2150E8F54C41}"/>
              </a:ext>
            </a:extLst>
          </p:cNvPr>
          <p:cNvCxnSpPr>
            <a:cxnSpLocks/>
          </p:cNvCxnSpPr>
          <p:nvPr/>
        </p:nvCxnSpPr>
        <p:spPr>
          <a:xfrm>
            <a:off x="1275138" y="4785360"/>
            <a:ext cx="5139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Łącznik prosty 143">
            <a:extLst>
              <a:ext uri="{FF2B5EF4-FFF2-40B4-BE49-F238E27FC236}">
                <a16:creationId xmlns:a16="http://schemas.microsoft.com/office/drawing/2014/main" id="{90CC583E-E4CA-49BE-BA3F-9EC417B99F6D}"/>
              </a:ext>
            </a:extLst>
          </p:cNvPr>
          <p:cNvCxnSpPr>
            <a:cxnSpLocks/>
          </p:cNvCxnSpPr>
          <p:nvPr/>
        </p:nvCxnSpPr>
        <p:spPr>
          <a:xfrm>
            <a:off x="3465232" y="3264718"/>
            <a:ext cx="5139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Łącznik prosty 144">
            <a:extLst>
              <a:ext uri="{FF2B5EF4-FFF2-40B4-BE49-F238E27FC236}">
                <a16:creationId xmlns:a16="http://schemas.microsoft.com/office/drawing/2014/main" id="{CD8D2904-CCD0-4C8F-A545-DFCB3B96377E}"/>
              </a:ext>
            </a:extLst>
          </p:cNvPr>
          <p:cNvCxnSpPr>
            <a:cxnSpLocks/>
          </p:cNvCxnSpPr>
          <p:nvPr/>
        </p:nvCxnSpPr>
        <p:spPr>
          <a:xfrm>
            <a:off x="2718884" y="3276294"/>
            <a:ext cx="5139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Łącznik prosty 145">
            <a:extLst>
              <a:ext uri="{FF2B5EF4-FFF2-40B4-BE49-F238E27FC236}">
                <a16:creationId xmlns:a16="http://schemas.microsoft.com/office/drawing/2014/main" id="{CDE84C88-F4F2-4307-A5E0-D1B699DDB2FB}"/>
              </a:ext>
            </a:extLst>
          </p:cNvPr>
          <p:cNvCxnSpPr>
            <a:cxnSpLocks/>
          </p:cNvCxnSpPr>
          <p:nvPr/>
        </p:nvCxnSpPr>
        <p:spPr>
          <a:xfrm>
            <a:off x="2024977" y="3276294"/>
            <a:ext cx="5139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Łącznik prosty 146">
            <a:extLst>
              <a:ext uri="{FF2B5EF4-FFF2-40B4-BE49-F238E27FC236}">
                <a16:creationId xmlns:a16="http://schemas.microsoft.com/office/drawing/2014/main" id="{8A225A9C-9FA9-4764-BAEB-2D2B05AB5C2D}"/>
              </a:ext>
            </a:extLst>
          </p:cNvPr>
          <p:cNvCxnSpPr>
            <a:cxnSpLocks/>
          </p:cNvCxnSpPr>
          <p:nvPr/>
        </p:nvCxnSpPr>
        <p:spPr>
          <a:xfrm>
            <a:off x="4181836" y="3264718"/>
            <a:ext cx="5139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Łącznik prosty 147">
            <a:extLst>
              <a:ext uri="{FF2B5EF4-FFF2-40B4-BE49-F238E27FC236}">
                <a16:creationId xmlns:a16="http://schemas.microsoft.com/office/drawing/2014/main" id="{8326D5AA-C486-4271-8C11-D40F547D6879}"/>
              </a:ext>
            </a:extLst>
          </p:cNvPr>
          <p:cNvCxnSpPr>
            <a:cxnSpLocks/>
          </p:cNvCxnSpPr>
          <p:nvPr/>
        </p:nvCxnSpPr>
        <p:spPr>
          <a:xfrm>
            <a:off x="1343233" y="3276294"/>
            <a:ext cx="5139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Łącznik prosty 148">
            <a:extLst>
              <a:ext uri="{FF2B5EF4-FFF2-40B4-BE49-F238E27FC236}">
                <a16:creationId xmlns:a16="http://schemas.microsoft.com/office/drawing/2014/main" id="{12C3B5C5-0AF7-4CE9-A5F5-E4DCCB72866A}"/>
              </a:ext>
            </a:extLst>
          </p:cNvPr>
          <p:cNvCxnSpPr>
            <a:cxnSpLocks/>
          </p:cNvCxnSpPr>
          <p:nvPr/>
        </p:nvCxnSpPr>
        <p:spPr>
          <a:xfrm>
            <a:off x="4874168" y="3260159"/>
            <a:ext cx="5139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Łącznik prosty 149">
            <a:extLst>
              <a:ext uri="{FF2B5EF4-FFF2-40B4-BE49-F238E27FC236}">
                <a16:creationId xmlns:a16="http://schemas.microsoft.com/office/drawing/2014/main" id="{40029F5B-6526-4AFF-A837-83015775800A}"/>
              </a:ext>
            </a:extLst>
          </p:cNvPr>
          <p:cNvCxnSpPr>
            <a:cxnSpLocks/>
          </p:cNvCxnSpPr>
          <p:nvPr/>
        </p:nvCxnSpPr>
        <p:spPr>
          <a:xfrm>
            <a:off x="693911" y="3276294"/>
            <a:ext cx="5139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Prostokąt 150">
                <a:extLst>
                  <a:ext uri="{FF2B5EF4-FFF2-40B4-BE49-F238E27FC236}">
                    <a16:creationId xmlns:a16="http://schemas.microsoft.com/office/drawing/2014/main" id="{04D32AEA-3737-4CAB-B234-C144A7B367B6}"/>
                  </a:ext>
                </a:extLst>
              </p:cNvPr>
              <p:cNvSpPr/>
              <p:nvPr/>
            </p:nvSpPr>
            <p:spPr>
              <a:xfrm>
                <a:off x="2738848" y="6017126"/>
                <a:ext cx="493981" cy="376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1" name="Prostokąt 150">
                <a:extLst>
                  <a:ext uri="{FF2B5EF4-FFF2-40B4-BE49-F238E27FC236}">
                    <a16:creationId xmlns:a16="http://schemas.microsoft.com/office/drawing/2014/main" id="{04D32AEA-3737-4CAB-B234-C144A7B3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848" y="6017126"/>
                <a:ext cx="493981" cy="376513"/>
              </a:xfrm>
              <a:prstGeom prst="rect">
                <a:avLst/>
              </a:prstGeom>
              <a:blipFill>
                <a:blip r:embed="rId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Prostokąt 151">
                <a:extLst>
                  <a:ext uri="{FF2B5EF4-FFF2-40B4-BE49-F238E27FC236}">
                    <a16:creationId xmlns:a16="http://schemas.microsoft.com/office/drawing/2014/main" id="{B1851EF4-C611-486A-A2E5-4CFD2B246520}"/>
                  </a:ext>
                </a:extLst>
              </p:cNvPr>
              <p:cNvSpPr/>
              <p:nvPr/>
            </p:nvSpPr>
            <p:spPr>
              <a:xfrm>
                <a:off x="3504828" y="5319790"/>
                <a:ext cx="489045" cy="371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2" name="Prostokąt 151">
                <a:extLst>
                  <a:ext uri="{FF2B5EF4-FFF2-40B4-BE49-F238E27FC236}">
                    <a16:creationId xmlns:a16="http://schemas.microsoft.com/office/drawing/2014/main" id="{B1851EF4-C611-486A-A2E5-4CFD2B246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828" y="5319790"/>
                <a:ext cx="489045" cy="371961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Prostokąt 152">
                <a:extLst>
                  <a:ext uri="{FF2B5EF4-FFF2-40B4-BE49-F238E27FC236}">
                    <a16:creationId xmlns:a16="http://schemas.microsoft.com/office/drawing/2014/main" id="{CC1E398A-4E70-4726-BADB-C6DFC6F25DDC}"/>
                  </a:ext>
                </a:extLst>
              </p:cNvPr>
              <p:cNvSpPr/>
              <p:nvPr/>
            </p:nvSpPr>
            <p:spPr>
              <a:xfrm>
                <a:off x="2781989" y="5316413"/>
                <a:ext cx="493981" cy="374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" name="Prostokąt 152">
                <a:extLst>
                  <a:ext uri="{FF2B5EF4-FFF2-40B4-BE49-F238E27FC236}">
                    <a16:creationId xmlns:a16="http://schemas.microsoft.com/office/drawing/2014/main" id="{CC1E398A-4E70-4726-BADB-C6DFC6F25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989" y="5316413"/>
                <a:ext cx="493981" cy="3742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Prostokąt 153">
                <a:extLst>
                  <a:ext uri="{FF2B5EF4-FFF2-40B4-BE49-F238E27FC236}">
                    <a16:creationId xmlns:a16="http://schemas.microsoft.com/office/drawing/2014/main" id="{B9236B80-741A-4176-B708-828FDEA5CEBF}"/>
                  </a:ext>
                </a:extLst>
              </p:cNvPr>
              <p:cNvSpPr/>
              <p:nvPr/>
            </p:nvSpPr>
            <p:spPr>
              <a:xfrm>
                <a:off x="2059150" y="5316412"/>
                <a:ext cx="615810" cy="371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4" name="Prostokąt 153">
                <a:extLst>
                  <a:ext uri="{FF2B5EF4-FFF2-40B4-BE49-F238E27FC236}">
                    <a16:creationId xmlns:a16="http://schemas.microsoft.com/office/drawing/2014/main" id="{B9236B80-741A-4176-B708-828FDEA5C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150" y="5316412"/>
                <a:ext cx="615810" cy="371961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Prostokąt 154">
                <a:extLst>
                  <a:ext uri="{FF2B5EF4-FFF2-40B4-BE49-F238E27FC236}">
                    <a16:creationId xmlns:a16="http://schemas.microsoft.com/office/drawing/2014/main" id="{F25DC0D4-B0E9-4EE0-B517-C0588A9E66EB}"/>
                  </a:ext>
                </a:extLst>
              </p:cNvPr>
              <p:cNvSpPr/>
              <p:nvPr/>
            </p:nvSpPr>
            <p:spPr>
              <a:xfrm>
                <a:off x="3611923" y="4332165"/>
                <a:ext cx="489045" cy="372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5" name="Prostokąt 154">
                <a:extLst>
                  <a:ext uri="{FF2B5EF4-FFF2-40B4-BE49-F238E27FC236}">
                    <a16:creationId xmlns:a16="http://schemas.microsoft.com/office/drawing/2014/main" id="{F25DC0D4-B0E9-4EE0-B517-C0588A9E6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923" y="4332165"/>
                <a:ext cx="489045" cy="372474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Prostokąt 155">
                <a:extLst>
                  <a:ext uri="{FF2B5EF4-FFF2-40B4-BE49-F238E27FC236}">
                    <a16:creationId xmlns:a16="http://schemas.microsoft.com/office/drawing/2014/main" id="{61E0BF0A-DC25-42A4-BB3D-51FC7C1DD22F}"/>
                  </a:ext>
                </a:extLst>
              </p:cNvPr>
              <p:cNvSpPr/>
              <p:nvPr/>
            </p:nvSpPr>
            <p:spPr>
              <a:xfrm>
                <a:off x="2889084" y="4328788"/>
                <a:ext cx="493981" cy="374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6" name="Prostokąt 155">
                <a:extLst>
                  <a:ext uri="{FF2B5EF4-FFF2-40B4-BE49-F238E27FC236}">
                    <a16:creationId xmlns:a16="http://schemas.microsoft.com/office/drawing/2014/main" id="{61E0BF0A-DC25-42A4-BB3D-51FC7C1DD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084" y="4328788"/>
                <a:ext cx="493981" cy="3747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Prostokąt 156">
                <a:extLst>
                  <a:ext uri="{FF2B5EF4-FFF2-40B4-BE49-F238E27FC236}">
                    <a16:creationId xmlns:a16="http://schemas.microsoft.com/office/drawing/2014/main" id="{20D3FBDF-E426-407D-BCC0-FE90CB666D4C}"/>
                  </a:ext>
                </a:extLst>
              </p:cNvPr>
              <p:cNvSpPr/>
              <p:nvPr/>
            </p:nvSpPr>
            <p:spPr>
              <a:xfrm>
                <a:off x="2166245" y="4328787"/>
                <a:ext cx="615810" cy="372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7" name="Prostokąt 156">
                <a:extLst>
                  <a:ext uri="{FF2B5EF4-FFF2-40B4-BE49-F238E27FC236}">
                    <a16:creationId xmlns:a16="http://schemas.microsoft.com/office/drawing/2014/main" id="{20D3FBDF-E426-407D-BCC0-FE90CB66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245" y="4328787"/>
                <a:ext cx="615810" cy="372474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Prostokąt 157">
                <a:extLst>
                  <a:ext uri="{FF2B5EF4-FFF2-40B4-BE49-F238E27FC236}">
                    <a16:creationId xmlns:a16="http://schemas.microsoft.com/office/drawing/2014/main" id="{7B00663C-583E-4401-8C27-C1E4E70A6139}"/>
                  </a:ext>
                </a:extLst>
              </p:cNvPr>
              <p:cNvSpPr/>
              <p:nvPr/>
            </p:nvSpPr>
            <p:spPr>
              <a:xfrm>
                <a:off x="4259681" y="4328787"/>
                <a:ext cx="493981" cy="373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8" name="Prostokąt 157">
                <a:extLst>
                  <a:ext uri="{FF2B5EF4-FFF2-40B4-BE49-F238E27FC236}">
                    <a16:creationId xmlns:a16="http://schemas.microsoft.com/office/drawing/2014/main" id="{7B00663C-583E-4401-8C27-C1E4E70A6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681" y="4328787"/>
                <a:ext cx="493981" cy="373051"/>
              </a:xfrm>
              <a:prstGeom prst="rect">
                <a:avLst/>
              </a:prstGeom>
              <a:blipFill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Prostokąt 158">
                <a:extLst>
                  <a:ext uri="{FF2B5EF4-FFF2-40B4-BE49-F238E27FC236}">
                    <a16:creationId xmlns:a16="http://schemas.microsoft.com/office/drawing/2014/main" id="{1575A49A-F2BC-4445-BFD6-CC4650B514F8}"/>
                  </a:ext>
                </a:extLst>
              </p:cNvPr>
              <p:cNvSpPr/>
              <p:nvPr/>
            </p:nvSpPr>
            <p:spPr>
              <a:xfrm>
                <a:off x="1329906" y="4351605"/>
                <a:ext cx="615810" cy="373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9" name="Prostokąt 158">
                <a:extLst>
                  <a:ext uri="{FF2B5EF4-FFF2-40B4-BE49-F238E27FC236}">
                    <a16:creationId xmlns:a16="http://schemas.microsoft.com/office/drawing/2014/main" id="{1575A49A-F2BC-4445-BFD6-CC4650B51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906" y="4351605"/>
                <a:ext cx="615810" cy="373051"/>
              </a:xfrm>
              <a:prstGeom prst="rect">
                <a:avLst/>
              </a:prstGeom>
              <a:blipFill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Prostokąt 159">
                <a:extLst>
                  <a:ext uri="{FF2B5EF4-FFF2-40B4-BE49-F238E27FC236}">
                    <a16:creationId xmlns:a16="http://schemas.microsoft.com/office/drawing/2014/main" id="{5ABA7755-0558-4D31-8C95-BC386CEC74F3}"/>
                  </a:ext>
                </a:extLst>
              </p:cNvPr>
              <p:cNvSpPr/>
              <p:nvPr/>
            </p:nvSpPr>
            <p:spPr>
              <a:xfrm>
                <a:off x="3519288" y="2852446"/>
                <a:ext cx="489045" cy="37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0" name="Prostokąt 159">
                <a:extLst>
                  <a:ext uri="{FF2B5EF4-FFF2-40B4-BE49-F238E27FC236}">
                    <a16:creationId xmlns:a16="http://schemas.microsoft.com/office/drawing/2014/main" id="{5ABA7755-0558-4D31-8C95-BC386CEC7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288" y="2852446"/>
                <a:ext cx="489045" cy="373885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Prostokąt 160">
                <a:extLst>
                  <a:ext uri="{FF2B5EF4-FFF2-40B4-BE49-F238E27FC236}">
                    <a16:creationId xmlns:a16="http://schemas.microsoft.com/office/drawing/2014/main" id="{217FE64B-1650-49F4-8D58-36AB568B6BB5}"/>
                  </a:ext>
                </a:extLst>
              </p:cNvPr>
              <p:cNvSpPr/>
              <p:nvPr/>
            </p:nvSpPr>
            <p:spPr>
              <a:xfrm>
                <a:off x="2797985" y="2837873"/>
                <a:ext cx="493981" cy="376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1" name="Prostokąt 160">
                <a:extLst>
                  <a:ext uri="{FF2B5EF4-FFF2-40B4-BE49-F238E27FC236}">
                    <a16:creationId xmlns:a16="http://schemas.microsoft.com/office/drawing/2014/main" id="{217FE64B-1650-49F4-8D58-36AB568B6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985" y="2837873"/>
                <a:ext cx="493981" cy="376193"/>
              </a:xfrm>
              <a:prstGeom prst="rect">
                <a:avLst/>
              </a:prstGeom>
              <a:blipFill>
                <a:blip r:embed="rId1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Prostokąt 161">
                <a:extLst>
                  <a:ext uri="{FF2B5EF4-FFF2-40B4-BE49-F238E27FC236}">
                    <a16:creationId xmlns:a16="http://schemas.microsoft.com/office/drawing/2014/main" id="{A55CBCEF-D022-4AE6-9DEB-2CFE559E9726}"/>
                  </a:ext>
                </a:extLst>
              </p:cNvPr>
              <p:cNvSpPr/>
              <p:nvPr/>
            </p:nvSpPr>
            <p:spPr>
              <a:xfrm>
                <a:off x="2093042" y="2856584"/>
                <a:ext cx="615810" cy="372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2" name="Prostokąt 161">
                <a:extLst>
                  <a:ext uri="{FF2B5EF4-FFF2-40B4-BE49-F238E27FC236}">
                    <a16:creationId xmlns:a16="http://schemas.microsoft.com/office/drawing/2014/main" id="{A55CBCEF-D022-4AE6-9DEB-2CFE559E9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042" y="2856584"/>
                <a:ext cx="615810" cy="372474"/>
              </a:xfrm>
              <a:prstGeom prst="rect">
                <a:avLst/>
              </a:prstGeom>
              <a:blipFill>
                <a:blip r:embed="rId1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Prostokąt 162">
                <a:extLst>
                  <a:ext uri="{FF2B5EF4-FFF2-40B4-BE49-F238E27FC236}">
                    <a16:creationId xmlns:a16="http://schemas.microsoft.com/office/drawing/2014/main" id="{93764734-94F8-4FDF-9957-0F69A29676EE}"/>
                  </a:ext>
                </a:extLst>
              </p:cNvPr>
              <p:cNvSpPr/>
              <p:nvPr/>
            </p:nvSpPr>
            <p:spPr>
              <a:xfrm>
                <a:off x="4235655" y="2846787"/>
                <a:ext cx="493981" cy="374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3" name="Prostokąt 162">
                <a:extLst>
                  <a:ext uri="{FF2B5EF4-FFF2-40B4-BE49-F238E27FC236}">
                    <a16:creationId xmlns:a16="http://schemas.microsoft.com/office/drawing/2014/main" id="{93764734-94F8-4FDF-9957-0F69A2967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655" y="2846787"/>
                <a:ext cx="493981" cy="374461"/>
              </a:xfrm>
              <a:prstGeom prst="rect">
                <a:avLst/>
              </a:prstGeom>
              <a:blipFill>
                <a:blip r:embed="rId1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Prostokąt 163">
                <a:extLst>
                  <a:ext uri="{FF2B5EF4-FFF2-40B4-BE49-F238E27FC236}">
                    <a16:creationId xmlns:a16="http://schemas.microsoft.com/office/drawing/2014/main" id="{C2D91398-6F61-499D-8F71-EB8BDE6DC82E}"/>
                  </a:ext>
                </a:extLst>
              </p:cNvPr>
              <p:cNvSpPr/>
              <p:nvPr/>
            </p:nvSpPr>
            <p:spPr>
              <a:xfrm>
                <a:off x="1403240" y="2860145"/>
                <a:ext cx="615810" cy="373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4" name="Prostokąt 163">
                <a:extLst>
                  <a:ext uri="{FF2B5EF4-FFF2-40B4-BE49-F238E27FC236}">
                    <a16:creationId xmlns:a16="http://schemas.microsoft.com/office/drawing/2014/main" id="{C2D91398-6F61-499D-8F71-EB8BDE6DC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240" y="2860145"/>
                <a:ext cx="615810" cy="373051"/>
              </a:xfrm>
              <a:prstGeom prst="rect">
                <a:avLst/>
              </a:prstGeom>
              <a:blipFill>
                <a:blip r:embed="rId1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Prostokąt 164">
                <a:extLst>
                  <a:ext uri="{FF2B5EF4-FFF2-40B4-BE49-F238E27FC236}">
                    <a16:creationId xmlns:a16="http://schemas.microsoft.com/office/drawing/2014/main" id="{90B83405-B5B1-4A30-BC58-B4CAA2342AC2}"/>
                  </a:ext>
                </a:extLst>
              </p:cNvPr>
              <p:cNvSpPr/>
              <p:nvPr/>
            </p:nvSpPr>
            <p:spPr>
              <a:xfrm>
                <a:off x="750434" y="2847450"/>
                <a:ext cx="615810" cy="373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5" name="Prostokąt 164">
                <a:extLst>
                  <a:ext uri="{FF2B5EF4-FFF2-40B4-BE49-F238E27FC236}">
                    <a16:creationId xmlns:a16="http://schemas.microsoft.com/office/drawing/2014/main" id="{90B83405-B5B1-4A30-BC58-B4CAA2342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34" y="2847450"/>
                <a:ext cx="615810" cy="373051"/>
              </a:xfrm>
              <a:prstGeom prst="rect">
                <a:avLst/>
              </a:prstGeom>
              <a:blipFill>
                <a:blip r:embed="rId1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Prostokąt 165">
                <a:extLst>
                  <a:ext uri="{FF2B5EF4-FFF2-40B4-BE49-F238E27FC236}">
                    <a16:creationId xmlns:a16="http://schemas.microsoft.com/office/drawing/2014/main" id="{DB4CBB3F-FF99-4F55-9637-A008979BF6B0}"/>
                  </a:ext>
                </a:extLst>
              </p:cNvPr>
              <p:cNvSpPr/>
              <p:nvPr/>
            </p:nvSpPr>
            <p:spPr>
              <a:xfrm>
                <a:off x="4919539" y="2837873"/>
                <a:ext cx="493981" cy="375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6" name="Prostokąt 165">
                <a:extLst>
                  <a:ext uri="{FF2B5EF4-FFF2-40B4-BE49-F238E27FC236}">
                    <a16:creationId xmlns:a16="http://schemas.microsoft.com/office/drawing/2014/main" id="{DB4CBB3F-FF99-4F55-9637-A008979BF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539" y="2837873"/>
                <a:ext cx="493981" cy="375872"/>
              </a:xfrm>
              <a:prstGeom prst="rect">
                <a:avLst/>
              </a:prstGeom>
              <a:blipFill>
                <a:blip r:embed="rId1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pole tekstowe 166">
            <a:extLst>
              <a:ext uri="{FF2B5EF4-FFF2-40B4-BE49-F238E27FC236}">
                <a16:creationId xmlns:a16="http://schemas.microsoft.com/office/drawing/2014/main" id="{40AB0EF6-E46F-4F7B-BCA0-83BA061FB7D0}"/>
              </a:ext>
            </a:extLst>
          </p:cNvPr>
          <p:cNvSpPr txBox="1"/>
          <p:nvPr/>
        </p:nvSpPr>
        <p:spPr>
          <a:xfrm>
            <a:off x="1911496" y="3359805"/>
            <a:ext cx="2047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accent2"/>
                </a:solidFill>
              </a:rPr>
              <a:t>m = -3, -2, -1, 0, 1, 2, 3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68" name="pole tekstowe 167">
            <a:extLst>
              <a:ext uri="{FF2B5EF4-FFF2-40B4-BE49-F238E27FC236}">
                <a16:creationId xmlns:a16="http://schemas.microsoft.com/office/drawing/2014/main" id="{C10A1611-7C6F-4286-84C2-B907D28D6EC7}"/>
              </a:ext>
            </a:extLst>
          </p:cNvPr>
          <p:cNvSpPr txBox="1"/>
          <p:nvPr/>
        </p:nvSpPr>
        <p:spPr>
          <a:xfrm>
            <a:off x="2172566" y="4782594"/>
            <a:ext cx="1580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accent2"/>
                </a:solidFill>
              </a:rPr>
              <a:t>m = -2, -1, 0, 1, 2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69" name="pole tekstowe 168">
            <a:extLst>
              <a:ext uri="{FF2B5EF4-FFF2-40B4-BE49-F238E27FC236}">
                <a16:creationId xmlns:a16="http://schemas.microsoft.com/office/drawing/2014/main" id="{9AAFF067-A828-461B-AE84-8CD8AD6CAA66}"/>
              </a:ext>
            </a:extLst>
          </p:cNvPr>
          <p:cNvSpPr txBox="1"/>
          <p:nvPr/>
        </p:nvSpPr>
        <p:spPr>
          <a:xfrm>
            <a:off x="2467812" y="5734153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solidFill>
                  <a:schemeClr val="accent2"/>
                </a:solidFill>
              </a:rPr>
              <a:t>m = -1, 0, 1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70" name="pole tekstowe 169">
            <a:extLst>
              <a:ext uri="{FF2B5EF4-FFF2-40B4-BE49-F238E27FC236}">
                <a16:creationId xmlns:a16="http://schemas.microsoft.com/office/drawing/2014/main" id="{5CC6B3E0-7F1B-4BA7-948D-4B2E0E21F41F}"/>
              </a:ext>
            </a:extLst>
          </p:cNvPr>
          <p:cNvSpPr txBox="1"/>
          <p:nvPr/>
        </p:nvSpPr>
        <p:spPr>
          <a:xfrm>
            <a:off x="2125431" y="2147327"/>
            <a:ext cx="1941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Degeneracja: 2j+1</a:t>
            </a:r>
            <a:endParaRPr lang="en-US" b="1" dirty="0"/>
          </a:p>
        </p:txBody>
      </p:sp>
      <p:grpSp>
        <p:nvGrpSpPr>
          <p:cNvPr id="206" name="Grupa 205">
            <a:extLst>
              <a:ext uri="{FF2B5EF4-FFF2-40B4-BE49-F238E27FC236}">
                <a16:creationId xmlns:a16="http://schemas.microsoft.com/office/drawing/2014/main" id="{AE606AE3-708D-4543-AB36-F5265E186EF7}"/>
              </a:ext>
            </a:extLst>
          </p:cNvPr>
          <p:cNvGrpSpPr/>
          <p:nvPr/>
        </p:nvGrpSpPr>
        <p:grpSpPr>
          <a:xfrm>
            <a:off x="2612552" y="6366238"/>
            <a:ext cx="647934" cy="345096"/>
            <a:chOff x="2077310" y="6240542"/>
            <a:chExt cx="647934" cy="345096"/>
          </a:xfrm>
        </p:grpSpPr>
        <p:cxnSp>
          <p:nvCxnSpPr>
            <p:cNvPr id="207" name="Łącznik prosty 206">
              <a:extLst>
                <a:ext uri="{FF2B5EF4-FFF2-40B4-BE49-F238E27FC236}">
                  <a16:creationId xmlns:a16="http://schemas.microsoft.com/office/drawing/2014/main" id="{2C25D4C1-4A63-464A-B80D-6BF31D2CDD3B}"/>
                </a:ext>
              </a:extLst>
            </p:cNvPr>
            <p:cNvCxnSpPr>
              <a:cxnSpLocks/>
            </p:cNvCxnSpPr>
            <p:nvPr/>
          </p:nvCxnSpPr>
          <p:spPr>
            <a:xfrm>
              <a:off x="2192520" y="6240542"/>
              <a:ext cx="5139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pole tekstowe 209">
              <a:extLst>
                <a:ext uri="{FF2B5EF4-FFF2-40B4-BE49-F238E27FC236}">
                  <a16:creationId xmlns:a16="http://schemas.microsoft.com/office/drawing/2014/main" id="{7BFBCE1E-B980-4D4E-9EEB-A4B446789BCD}"/>
                </a:ext>
              </a:extLst>
            </p:cNvPr>
            <p:cNvSpPr txBox="1"/>
            <p:nvPr/>
          </p:nvSpPr>
          <p:spPr>
            <a:xfrm>
              <a:off x="2077310" y="6247084"/>
              <a:ext cx="647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>
                  <a:solidFill>
                    <a:schemeClr val="accent2"/>
                  </a:solidFill>
                </a:rPr>
                <a:t>m = 0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212" name="Obiekt 211">
            <a:extLst>
              <a:ext uri="{FF2B5EF4-FFF2-40B4-BE49-F238E27FC236}">
                <a16:creationId xmlns:a16="http://schemas.microsoft.com/office/drawing/2014/main" id="{B7D5428F-D915-4673-AACD-05FB16A5A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505038"/>
              </p:ext>
            </p:extLst>
          </p:nvPr>
        </p:nvGraphicFramePr>
        <p:xfrm>
          <a:off x="6204844" y="2765103"/>
          <a:ext cx="5852616" cy="3657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0" imgW="14604225" imgH="9127906" progId="CorelDraw.Graphic.16">
                  <p:embed/>
                </p:oleObj>
              </mc:Choice>
              <mc:Fallback>
                <p:oleObj name="CorelDRAW" r:id="rId20" imgW="14604225" imgH="9127906" progId="CorelDraw.Graphic.16">
                  <p:embed/>
                  <p:pic>
                    <p:nvPicPr>
                      <p:cNvPr id="2" name="Obiekt 1">
                        <a:extLst>
                          <a:ext uri="{FF2B5EF4-FFF2-40B4-BE49-F238E27FC236}">
                            <a16:creationId xmlns:a16="http://schemas.microsoft.com/office/drawing/2014/main" id="{E8CB257F-2BD3-439B-9765-57D0EA4304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204844" y="2765103"/>
                        <a:ext cx="5852616" cy="3657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2CEC7686-3EB5-4267-BBE7-2E792DC2D071}"/>
              </a:ext>
            </a:extLst>
          </p:cNvPr>
          <p:cNvSpPr txBox="1"/>
          <p:nvPr/>
        </p:nvSpPr>
        <p:spPr>
          <a:xfrm>
            <a:off x="6619180" y="1740297"/>
            <a:ext cx="5164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Reprezentacja graficzna harmonik sferycznych</a:t>
            </a:r>
          </a:p>
          <a:p>
            <a:pPr algn="ctr"/>
            <a:r>
              <a:rPr lang="pl-PL" dirty="0"/>
              <a:t>Postać matematyczna identyczna do funkcji kątowej</a:t>
            </a:r>
          </a:p>
          <a:p>
            <a:pPr algn="ctr"/>
            <a:r>
              <a:rPr lang="pl-PL" dirty="0"/>
              <a:t>gęstości elektronowej w atomie wodoru</a:t>
            </a:r>
            <a:endParaRPr lang="en-GB" dirty="0"/>
          </a:p>
        </p:txBody>
      </p:sp>
      <p:sp>
        <p:nvSpPr>
          <p:cNvPr id="213" name="pole tekstowe 212">
            <a:extLst>
              <a:ext uri="{FF2B5EF4-FFF2-40B4-BE49-F238E27FC236}">
                <a16:creationId xmlns:a16="http://schemas.microsoft.com/office/drawing/2014/main" id="{750ACD99-73B5-465B-AEBD-AE3B2F7E97F0}"/>
              </a:ext>
            </a:extLst>
          </p:cNvPr>
          <p:cNvSpPr txBox="1"/>
          <p:nvPr/>
        </p:nvSpPr>
        <p:spPr>
          <a:xfrm>
            <a:off x="8384053" y="1135561"/>
            <a:ext cx="167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Funkcja falowa: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4826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a 27">
            <a:extLst>
              <a:ext uri="{FF2B5EF4-FFF2-40B4-BE49-F238E27FC236}">
                <a16:creationId xmlns:a16="http://schemas.microsoft.com/office/drawing/2014/main" id="{2948F190-DFD9-4261-A42E-89B2BA995C24}"/>
              </a:ext>
            </a:extLst>
          </p:cNvPr>
          <p:cNvGrpSpPr/>
          <p:nvPr/>
        </p:nvGrpSpPr>
        <p:grpSpPr>
          <a:xfrm>
            <a:off x="1269207" y="763627"/>
            <a:ext cx="972640" cy="961707"/>
            <a:chOff x="10304894" y="1908284"/>
            <a:chExt cx="972640" cy="961707"/>
          </a:xfrm>
        </p:grpSpPr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5457582B-6B95-463D-B41A-B5A783C43D34}"/>
                </a:ext>
              </a:extLst>
            </p:cNvPr>
            <p:cNvSpPr/>
            <p:nvPr/>
          </p:nvSpPr>
          <p:spPr>
            <a:xfrm flipH="1" flipV="1">
              <a:off x="10546238" y="2554193"/>
              <a:ext cx="315798" cy="31579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C0348AB0-11DC-420B-BF51-E6628B70C7BB}"/>
                </a:ext>
              </a:extLst>
            </p:cNvPr>
            <p:cNvSpPr txBox="1"/>
            <p:nvPr/>
          </p:nvSpPr>
          <p:spPr>
            <a:xfrm>
              <a:off x="10862036" y="249291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+e</a:t>
              </a: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117467BC-8390-46B4-91A1-5C1B61FCD937}"/>
                </a:ext>
              </a:extLst>
            </p:cNvPr>
            <p:cNvSpPr txBox="1"/>
            <p:nvPr/>
          </p:nvSpPr>
          <p:spPr>
            <a:xfrm>
              <a:off x="10514990" y="190828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-e</a:t>
              </a:r>
            </a:p>
          </p:txBody>
        </p:sp>
        <p:sp>
          <p:nvSpPr>
            <p:cNvPr id="20" name="Owal 19">
              <a:extLst>
                <a:ext uri="{FF2B5EF4-FFF2-40B4-BE49-F238E27FC236}">
                  <a16:creationId xmlns:a16="http://schemas.microsoft.com/office/drawing/2014/main" id="{D0911B1F-AC76-420A-8A69-DD0A1B9DD499}"/>
                </a:ext>
              </a:extLst>
            </p:cNvPr>
            <p:cNvSpPr/>
            <p:nvPr/>
          </p:nvSpPr>
          <p:spPr>
            <a:xfrm>
              <a:off x="10417339" y="2092950"/>
              <a:ext cx="113122" cy="1131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2" name="Łącznik prosty 21">
              <a:extLst>
                <a:ext uri="{FF2B5EF4-FFF2-40B4-BE49-F238E27FC236}">
                  <a16:creationId xmlns:a16="http://schemas.microsoft.com/office/drawing/2014/main" id="{E7135898-E1B0-4D52-B483-6BA4258C983D}"/>
                </a:ext>
              </a:extLst>
            </p:cNvPr>
            <p:cNvCxnSpPr>
              <a:cxnSpLocks/>
              <a:stCxn id="20" idx="5"/>
            </p:cNvCxnSpPr>
            <p:nvPr/>
          </p:nvCxnSpPr>
          <p:spPr>
            <a:xfrm>
              <a:off x="10513895" y="2189506"/>
              <a:ext cx="194954" cy="525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E4E4392C-AB7C-4B55-95D1-C63D49D5F8C5}"/>
                </a:ext>
              </a:extLst>
            </p:cNvPr>
            <p:cNvSpPr txBox="1"/>
            <p:nvPr/>
          </p:nvSpPr>
          <p:spPr>
            <a:xfrm>
              <a:off x="10304894" y="2231239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r</a:t>
              </a:r>
            </a:p>
          </p:txBody>
        </p:sp>
      </p:grp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4CA3E1F-A301-4D00-B132-48E90DDF28DD}"/>
              </a:ext>
            </a:extLst>
          </p:cNvPr>
          <p:cNvSpPr txBox="1"/>
          <p:nvPr/>
        </p:nvSpPr>
        <p:spPr>
          <a:xfrm>
            <a:off x="641118" y="368402"/>
            <a:ext cx="19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IV. Atom wodoru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ole tekstowe 22">
                <a:extLst>
                  <a:ext uri="{FF2B5EF4-FFF2-40B4-BE49-F238E27FC236}">
                    <a16:creationId xmlns:a16="http://schemas.microsoft.com/office/drawing/2014/main" id="{C3C0406C-1308-4402-A7B0-A834EA21B375}"/>
                  </a:ext>
                </a:extLst>
              </p:cNvPr>
              <p:cNvSpPr txBox="1"/>
              <p:nvPr/>
            </p:nvSpPr>
            <p:spPr>
              <a:xfrm>
                <a:off x="3184846" y="918264"/>
                <a:ext cx="2398221" cy="69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pl-PL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ħ</m:t>
                              </m:r>
                            </m:e>
                            <m:sup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pl-PL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pl-PL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3" name="pole tekstowe 22">
                <a:extLst>
                  <a:ext uri="{FF2B5EF4-FFF2-40B4-BE49-F238E27FC236}">
                    <a16:creationId xmlns:a16="http://schemas.microsoft.com/office/drawing/2014/main" id="{C3C0406C-1308-4402-A7B0-A834EA21B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846" y="918264"/>
                <a:ext cx="2398221" cy="6934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96B95B8-D97F-4ABD-B5EF-608257600F23}"/>
              </a:ext>
            </a:extLst>
          </p:cNvPr>
          <p:cNvSpPr txBox="1"/>
          <p:nvPr/>
        </p:nvSpPr>
        <p:spPr>
          <a:xfrm>
            <a:off x="7990152" y="647171"/>
            <a:ext cx="2820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1. </a:t>
            </a:r>
            <a:r>
              <a:rPr lang="pl-PL" i="1" dirty="0"/>
              <a:t>n</a:t>
            </a:r>
            <a:r>
              <a:rPr lang="pl-PL" dirty="0"/>
              <a:t> = 1, 2, 3…</a:t>
            </a:r>
          </a:p>
          <a:p>
            <a:r>
              <a:rPr lang="pl-PL" dirty="0"/>
              <a:t>2. </a:t>
            </a:r>
            <a:r>
              <a:rPr lang="pl-PL" i="1" dirty="0"/>
              <a:t>l</a:t>
            </a:r>
            <a:r>
              <a:rPr lang="pl-PL" dirty="0"/>
              <a:t> = 0(s),1(p),2(d),3(f)…n-1 </a:t>
            </a:r>
          </a:p>
          <a:p>
            <a:r>
              <a:rPr lang="pl-PL" dirty="0"/>
              <a:t>3.</a:t>
            </a:r>
            <a:r>
              <a:rPr lang="pl-PL" i="1" dirty="0"/>
              <a:t> m</a:t>
            </a:r>
            <a:r>
              <a:rPr lang="pl-PL" dirty="0"/>
              <a:t> = -l….0…l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rostokąt 33">
                <a:extLst>
                  <a:ext uri="{FF2B5EF4-FFF2-40B4-BE49-F238E27FC236}">
                    <a16:creationId xmlns:a16="http://schemas.microsoft.com/office/drawing/2014/main" id="{C3378FFC-2C42-4A22-BAA4-A714F229E5EE}"/>
                  </a:ext>
                </a:extLst>
              </p:cNvPr>
              <p:cNvSpPr/>
              <p:nvPr/>
            </p:nvSpPr>
            <p:spPr>
              <a:xfrm>
                <a:off x="3088629" y="2487925"/>
                <a:ext cx="5860066" cy="656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𝒏𝒍𝒎</m:t>
                        </m:r>
                      </m:sub>
                    </m:sSub>
                    <m:r>
                      <m:rPr>
                        <m:nor/>
                      </m:rPr>
                      <a:rPr lang="pl-PL" sz="3600" dirty="0" smtClean="0"/>
                      <m:t>(</m:t>
                    </m:r>
                    <m:r>
                      <m:rPr>
                        <m:nor/>
                      </m:rPr>
                      <a:rPr lang="pl-PL" sz="3600" i="1" dirty="0" smtClean="0"/>
                      <m:t>r</m:t>
                    </m:r>
                    <m:r>
                      <m:rPr>
                        <m:nor/>
                      </m:rPr>
                      <a:rPr lang="pl-PL" sz="3600" dirty="0" smtClean="0"/>
                      <m:t>,</m:t>
                    </m:r>
                    <m:r>
                      <a:rPr lang="pl-PL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pl-PL" sz="3600" dirty="0"/>
                      <m:t>)</m:t>
                    </m:r>
                  </m:oMath>
                </a14:m>
                <a:r>
                  <a:rPr lang="pl-PL" sz="3600" dirty="0"/>
                  <a:t>=</a:t>
                </a:r>
                <a:r>
                  <a:rPr lang="pl-PL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pl-PL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pl-PL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l-PL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l-PL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pl-PL" sz="3600" dirty="0"/>
              </a:p>
            </p:txBody>
          </p:sp>
        </mc:Choice>
        <mc:Fallback xmlns="">
          <p:sp>
            <p:nvSpPr>
              <p:cNvPr id="34" name="Prostokąt 33">
                <a:extLst>
                  <a:ext uri="{FF2B5EF4-FFF2-40B4-BE49-F238E27FC236}">
                    <a16:creationId xmlns:a16="http://schemas.microsoft.com/office/drawing/2014/main" id="{C3378FFC-2C42-4A22-BAA4-A714F229E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629" y="2487925"/>
                <a:ext cx="5860066" cy="656270"/>
              </a:xfrm>
              <a:prstGeom prst="rect">
                <a:avLst/>
              </a:prstGeom>
              <a:blipFill>
                <a:blip r:embed="rId3"/>
                <a:stretch>
                  <a:fillRect t="-12037" b="-34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ole tekstowe 1">
            <a:extLst>
              <a:ext uri="{FF2B5EF4-FFF2-40B4-BE49-F238E27FC236}">
                <a16:creationId xmlns:a16="http://schemas.microsoft.com/office/drawing/2014/main" id="{115FD2BB-0198-4FBD-9988-7C2701F90166}"/>
              </a:ext>
            </a:extLst>
          </p:cNvPr>
          <p:cNvSpPr txBox="1"/>
          <p:nvPr/>
        </p:nvSpPr>
        <p:spPr>
          <a:xfrm>
            <a:off x="3088629" y="2056150"/>
            <a:ext cx="16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Funkcja falowa:</a:t>
            </a:r>
            <a:endParaRPr lang="en-GB" dirty="0"/>
          </a:p>
        </p:txBody>
      </p: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24AC83E7-8C0C-4968-9D1B-65BD2EAABF40}"/>
              </a:ext>
            </a:extLst>
          </p:cNvPr>
          <p:cNvCxnSpPr>
            <a:cxnSpLocks/>
          </p:cNvCxnSpPr>
          <p:nvPr/>
        </p:nvCxnSpPr>
        <p:spPr>
          <a:xfrm flipH="1" flipV="1">
            <a:off x="7437595" y="3133499"/>
            <a:ext cx="841375" cy="304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4F489AF5-9B1D-48E9-ADD7-1598FA540025}"/>
              </a:ext>
            </a:extLst>
          </p:cNvPr>
          <p:cNvSpPr txBox="1"/>
          <p:nvPr/>
        </p:nvSpPr>
        <p:spPr>
          <a:xfrm>
            <a:off x="8267800" y="3322074"/>
            <a:ext cx="378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Funkcja kątowa – harmonika sferyczna</a:t>
            </a:r>
          </a:p>
        </p:txBody>
      </p: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9D90931F-9BD1-4293-96A7-88E05F2BC0AC}"/>
              </a:ext>
            </a:extLst>
          </p:cNvPr>
          <p:cNvCxnSpPr/>
          <p:nvPr/>
        </p:nvCxnSpPr>
        <p:spPr>
          <a:xfrm flipV="1">
            <a:off x="5583067" y="3184657"/>
            <a:ext cx="527148" cy="138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C1321316-7A26-405C-94B9-2AB324289C99}"/>
              </a:ext>
            </a:extLst>
          </p:cNvPr>
          <p:cNvSpPr txBox="1"/>
          <p:nvPr/>
        </p:nvSpPr>
        <p:spPr>
          <a:xfrm>
            <a:off x="4255687" y="3322074"/>
            <a:ext cx="175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Funkcja radialna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6326FD7-87A0-4825-99D4-D837C8B709A0}"/>
              </a:ext>
            </a:extLst>
          </p:cNvPr>
          <p:cNvSpPr txBox="1"/>
          <p:nvPr/>
        </p:nvSpPr>
        <p:spPr>
          <a:xfrm>
            <a:off x="3306803" y="406823"/>
            <a:ext cx="233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Poziomy energetyczne:</a:t>
            </a:r>
            <a:endParaRPr lang="en-GB" dirty="0"/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2D5B366E-B235-449A-9181-90731FC2F658}"/>
              </a:ext>
            </a:extLst>
          </p:cNvPr>
          <p:cNvSpPr txBox="1"/>
          <p:nvPr/>
        </p:nvSpPr>
        <p:spPr>
          <a:xfrm>
            <a:off x="7990152" y="1611724"/>
            <a:ext cx="1723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Degeneracja: n</a:t>
            </a:r>
            <a:r>
              <a:rPr lang="pl-PL" b="1" baseline="30000" dirty="0"/>
              <a:t>2</a:t>
            </a:r>
            <a:endParaRPr lang="en-US" b="1" baseline="30000" dirty="0"/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0202D3ED-B1E3-4BD4-BB30-52B6D5E16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4" y="3354118"/>
            <a:ext cx="4390560" cy="2676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7518E406-DEA1-4867-9B84-48DC55F1016D}"/>
                  </a:ext>
                </a:extLst>
              </p:cNvPr>
              <p:cNvSpPr/>
              <p:nvPr/>
            </p:nvSpPr>
            <p:spPr>
              <a:xfrm>
                <a:off x="2880588" y="6119336"/>
                <a:ext cx="18031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/>
                  <a:t>P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𝒏𝒍𝒎</m:t>
                        </m:r>
                      </m:sub>
                    </m:sSub>
                    <m:r>
                      <m:rPr>
                        <m:nor/>
                      </m:rPr>
                      <a:rPr lang="pl-PL" dirty="0"/>
                      <m:t>(</m:t>
                    </m:r>
                    <m:r>
                      <m:rPr>
                        <m:nor/>
                      </m:rPr>
                      <a:rPr lang="pl-PL" i="1" dirty="0"/>
                      <m:t>r</m:t>
                    </m:r>
                    <m:r>
                      <m:rPr>
                        <m:nor/>
                      </m:rPr>
                      <a:rPr lang="pl-PL" dirty="0"/>
                      <m:t>,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pl-PL" dirty="0"/>
                      <m:t>)</m:t>
                    </m:r>
                    <m:r>
                      <a:rPr lang="pl-PL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pl-PL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7518E406-DEA1-4867-9B84-48DC55F10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588" y="6119336"/>
                <a:ext cx="1803122" cy="369332"/>
              </a:xfrm>
              <a:prstGeom prst="rect">
                <a:avLst/>
              </a:prstGeom>
              <a:blipFill>
                <a:blip r:embed="rId5"/>
                <a:stretch>
                  <a:fillRect l="-3051" t="-10000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pole tekstowe 28">
            <a:extLst>
              <a:ext uri="{FF2B5EF4-FFF2-40B4-BE49-F238E27FC236}">
                <a16:creationId xmlns:a16="http://schemas.microsoft.com/office/drawing/2014/main" id="{F63DDEE2-9266-4696-95C2-AFF0C83FA11E}"/>
              </a:ext>
            </a:extLst>
          </p:cNvPr>
          <p:cNvSpPr txBox="1"/>
          <p:nvPr/>
        </p:nvSpPr>
        <p:spPr>
          <a:xfrm>
            <a:off x="2650240" y="6451177"/>
            <a:ext cx="214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Gęstość elektronowa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Prostokąt 30">
                <a:extLst>
                  <a:ext uri="{FF2B5EF4-FFF2-40B4-BE49-F238E27FC236}">
                    <a16:creationId xmlns:a16="http://schemas.microsoft.com/office/drawing/2014/main" id="{37C16468-A7D4-4B60-87E0-93232D8E12B8}"/>
                  </a:ext>
                </a:extLst>
              </p:cNvPr>
              <p:cNvSpPr/>
              <p:nvPr/>
            </p:nvSpPr>
            <p:spPr>
              <a:xfrm>
                <a:off x="983463" y="6119336"/>
                <a:ext cx="13911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𝒏𝒍𝒎</m:t>
                          </m:r>
                        </m:sub>
                      </m:sSub>
                      <m:r>
                        <m:rPr>
                          <m:nor/>
                        </m:rPr>
                        <a:rPr lang="pl-PL" dirty="0"/>
                        <m:t>(</m:t>
                      </m:r>
                      <m:r>
                        <m:rPr>
                          <m:nor/>
                        </m:rPr>
                        <a:rPr lang="pl-PL" i="1" dirty="0"/>
                        <m:t>r</m:t>
                      </m:r>
                      <m:r>
                        <m:rPr>
                          <m:nor/>
                        </m:rPr>
                        <a:rPr lang="pl-PL" dirty="0"/>
                        <m:t>,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pl-PL" dirty="0"/>
                        <m:t>)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1" name="Prostokąt 30">
                <a:extLst>
                  <a:ext uri="{FF2B5EF4-FFF2-40B4-BE49-F238E27FC236}">
                    <a16:creationId xmlns:a16="http://schemas.microsoft.com/office/drawing/2014/main" id="{37C16468-A7D4-4B60-87E0-93232D8E1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63" y="6119336"/>
                <a:ext cx="1391150" cy="369332"/>
              </a:xfrm>
              <a:prstGeom prst="rect">
                <a:avLst/>
              </a:prstGeom>
              <a:blipFill>
                <a:blip r:embed="rId6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65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a 27">
            <a:extLst>
              <a:ext uri="{FF2B5EF4-FFF2-40B4-BE49-F238E27FC236}">
                <a16:creationId xmlns:a16="http://schemas.microsoft.com/office/drawing/2014/main" id="{2948F190-DFD9-4261-A42E-89B2BA995C24}"/>
              </a:ext>
            </a:extLst>
          </p:cNvPr>
          <p:cNvGrpSpPr/>
          <p:nvPr/>
        </p:nvGrpSpPr>
        <p:grpSpPr>
          <a:xfrm>
            <a:off x="1269207" y="763627"/>
            <a:ext cx="972640" cy="961707"/>
            <a:chOff x="10304894" y="1908284"/>
            <a:chExt cx="972640" cy="961707"/>
          </a:xfrm>
        </p:grpSpPr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5457582B-6B95-463D-B41A-B5A783C43D34}"/>
                </a:ext>
              </a:extLst>
            </p:cNvPr>
            <p:cNvSpPr/>
            <p:nvPr/>
          </p:nvSpPr>
          <p:spPr>
            <a:xfrm flipH="1" flipV="1">
              <a:off x="10546238" y="2554193"/>
              <a:ext cx="315798" cy="31579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C0348AB0-11DC-420B-BF51-E6628B70C7BB}"/>
                </a:ext>
              </a:extLst>
            </p:cNvPr>
            <p:cNvSpPr txBox="1"/>
            <p:nvPr/>
          </p:nvSpPr>
          <p:spPr>
            <a:xfrm>
              <a:off x="10862036" y="249291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+e</a:t>
              </a: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117467BC-8390-46B4-91A1-5C1B61FCD937}"/>
                </a:ext>
              </a:extLst>
            </p:cNvPr>
            <p:cNvSpPr txBox="1"/>
            <p:nvPr/>
          </p:nvSpPr>
          <p:spPr>
            <a:xfrm>
              <a:off x="10514990" y="190828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-e</a:t>
              </a:r>
            </a:p>
          </p:txBody>
        </p:sp>
        <p:sp>
          <p:nvSpPr>
            <p:cNvPr id="20" name="Owal 19">
              <a:extLst>
                <a:ext uri="{FF2B5EF4-FFF2-40B4-BE49-F238E27FC236}">
                  <a16:creationId xmlns:a16="http://schemas.microsoft.com/office/drawing/2014/main" id="{D0911B1F-AC76-420A-8A69-DD0A1B9DD499}"/>
                </a:ext>
              </a:extLst>
            </p:cNvPr>
            <p:cNvSpPr/>
            <p:nvPr/>
          </p:nvSpPr>
          <p:spPr>
            <a:xfrm>
              <a:off x="10417339" y="2092950"/>
              <a:ext cx="113122" cy="1131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2" name="Łącznik prosty 21">
              <a:extLst>
                <a:ext uri="{FF2B5EF4-FFF2-40B4-BE49-F238E27FC236}">
                  <a16:creationId xmlns:a16="http://schemas.microsoft.com/office/drawing/2014/main" id="{E7135898-E1B0-4D52-B483-6BA4258C983D}"/>
                </a:ext>
              </a:extLst>
            </p:cNvPr>
            <p:cNvCxnSpPr>
              <a:cxnSpLocks/>
              <a:stCxn id="20" idx="5"/>
            </p:cNvCxnSpPr>
            <p:nvPr/>
          </p:nvCxnSpPr>
          <p:spPr>
            <a:xfrm>
              <a:off x="10513895" y="2189506"/>
              <a:ext cx="194954" cy="525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E4E4392C-AB7C-4B55-95D1-C63D49D5F8C5}"/>
                </a:ext>
              </a:extLst>
            </p:cNvPr>
            <p:cNvSpPr txBox="1"/>
            <p:nvPr/>
          </p:nvSpPr>
          <p:spPr>
            <a:xfrm>
              <a:off x="10304894" y="2231239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r</a:t>
              </a:r>
            </a:p>
          </p:txBody>
        </p:sp>
      </p:grp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4CA3E1F-A301-4D00-B132-48E90DDF28DD}"/>
              </a:ext>
            </a:extLst>
          </p:cNvPr>
          <p:cNvSpPr txBox="1"/>
          <p:nvPr/>
        </p:nvSpPr>
        <p:spPr>
          <a:xfrm>
            <a:off x="641118" y="368402"/>
            <a:ext cx="190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IV. Atom wodoru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rostokąt 33">
                <a:extLst>
                  <a:ext uri="{FF2B5EF4-FFF2-40B4-BE49-F238E27FC236}">
                    <a16:creationId xmlns:a16="http://schemas.microsoft.com/office/drawing/2014/main" id="{C3378FFC-2C42-4A22-BAA4-A714F229E5EE}"/>
                  </a:ext>
                </a:extLst>
              </p:cNvPr>
              <p:cNvSpPr/>
              <p:nvPr/>
            </p:nvSpPr>
            <p:spPr>
              <a:xfrm>
                <a:off x="3165967" y="948293"/>
                <a:ext cx="5860066" cy="656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𝒏𝒍𝒎</m:t>
                        </m:r>
                      </m:sub>
                    </m:sSub>
                    <m:r>
                      <m:rPr>
                        <m:nor/>
                      </m:rPr>
                      <a:rPr lang="pl-PL" sz="3600" dirty="0" smtClean="0"/>
                      <m:t>(</m:t>
                    </m:r>
                    <m:r>
                      <m:rPr>
                        <m:nor/>
                      </m:rPr>
                      <a:rPr lang="pl-PL" sz="3600" i="1" dirty="0" smtClean="0"/>
                      <m:t>r</m:t>
                    </m:r>
                    <m:r>
                      <m:rPr>
                        <m:nor/>
                      </m:rPr>
                      <a:rPr lang="pl-PL" sz="3600" dirty="0" smtClean="0"/>
                      <m:t>,</m:t>
                    </m:r>
                    <m:r>
                      <a:rPr lang="pl-PL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pl-PL" sz="3600" dirty="0"/>
                      <m:t>)</m:t>
                    </m:r>
                  </m:oMath>
                </a14:m>
                <a:r>
                  <a:rPr lang="pl-PL" sz="3600" dirty="0"/>
                  <a:t>=</a:t>
                </a:r>
                <a:r>
                  <a:rPr lang="pl-PL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pl-PL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pl-PL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l-PL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l-PL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pl-PL" sz="3600" dirty="0"/>
              </a:p>
            </p:txBody>
          </p:sp>
        </mc:Choice>
        <mc:Fallback xmlns="">
          <p:sp>
            <p:nvSpPr>
              <p:cNvPr id="34" name="Prostokąt 33">
                <a:extLst>
                  <a:ext uri="{FF2B5EF4-FFF2-40B4-BE49-F238E27FC236}">
                    <a16:creationId xmlns:a16="http://schemas.microsoft.com/office/drawing/2014/main" id="{C3378FFC-2C42-4A22-BAA4-A714F229E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967" y="948293"/>
                <a:ext cx="5860066" cy="656270"/>
              </a:xfrm>
              <a:prstGeom prst="rect">
                <a:avLst/>
              </a:prstGeom>
              <a:blipFill>
                <a:blip r:embed="rId2"/>
                <a:stretch>
                  <a:fillRect t="-13084" b="-3551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ole tekstowe 1">
            <a:extLst>
              <a:ext uri="{FF2B5EF4-FFF2-40B4-BE49-F238E27FC236}">
                <a16:creationId xmlns:a16="http://schemas.microsoft.com/office/drawing/2014/main" id="{115FD2BB-0198-4FBD-9988-7C2701F90166}"/>
              </a:ext>
            </a:extLst>
          </p:cNvPr>
          <p:cNvSpPr txBox="1"/>
          <p:nvPr/>
        </p:nvSpPr>
        <p:spPr>
          <a:xfrm>
            <a:off x="3165967" y="516518"/>
            <a:ext cx="16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Funkcja falowa:</a:t>
            </a:r>
            <a:endParaRPr lang="en-GB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3138B5F8-9C46-453D-9CEE-07CDF37BD21E}"/>
              </a:ext>
            </a:extLst>
          </p:cNvPr>
          <p:cNvSpPr txBox="1"/>
          <p:nvPr/>
        </p:nvSpPr>
        <p:spPr>
          <a:xfrm>
            <a:off x="736831" y="3430608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𝛒(r)=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1ABF0BDD-614E-420B-B54B-6853B036AEC2}"/>
                  </a:ext>
                </a:extLst>
              </p:cNvPr>
              <p:cNvSpPr/>
              <p:nvPr/>
            </p:nvSpPr>
            <p:spPr>
              <a:xfrm>
                <a:off x="1436148" y="3036883"/>
                <a:ext cx="4582728" cy="1259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4"/>
                            </m:rPr>
                            <a:rPr lang="pl-PL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pl-PL" sz="2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pl-PL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4"/>
                                </m:rPr>
                                <a:rPr lang="pl-PL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pl-PL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l-PL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l-GR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𝒏𝒍𝒎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pl-PL" sz="2400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pl-PL" sz="2400" i="1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pl-PL" sz="2400" dirty="0"/>
                                <m:t>,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m:rPr>
                                  <m:nor/>
                                </m:rPr>
                                <a:rPr lang="pl-PL" sz="2400" dirty="0"/>
                                <m:t>)</m:t>
                              </m:r>
                              <m:r>
                                <a:rPr lang="pl-PL" sz="2400" b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l-PL" sz="2400" b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m:rPr>
                                  <m:nor/>
                                </m:rPr>
                                <a:rPr lang="pl-PL" sz="2400" b="1" baseline="30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m:rPr>
                                  <m:nor/>
                                </m:rP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nor/>
                                </m:rPr>
                                <a:rPr lang="el-GR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1ABF0BDD-614E-420B-B54B-6853B036A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148" y="3036883"/>
                <a:ext cx="4582728" cy="12593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pole tekstowe 28">
            <a:extLst>
              <a:ext uri="{FF2B5EF4-FFF2-40B4-BE49-F238E27FC236}">
                <a16:creationId xmlns:a16="http://schemas.microsoft.com/office/drawing/2014/main" id="{5255208F-70C3-4FED-AEAD-1DD7B1074809}"/>
              </a:ext>
            </a:extLst>
          </p:cNvPr>
          <p:cNvSpPr txBox="1"/>
          <p:nvPr/>
        </p:nvSpPr>
        <p:spPr>
          <a:xfrm>
            <a:off x="776781" y="2292693"/>
            <a:ext cx="4342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Radialna gęstość prawdopodobieństwa</a:t>
            </a:r>
          </a:p>
        </p:txBody>
      </p:sp>
      <p:pic>
        <p:nvPicPr>
          <p:cNvPr id="31" name="Obraz 30">
            <a:extLst>
              <a:ext uri="{FF2B5EF4-FFF2-40B4-BE49-F238E27FC236}">
                <a16:creationId xmlns:a16="http://schemas.microsoft.com/office/drawing/2014/main" id="{4511DF56-2E08-48E2-A6B0-2E8550C20D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57" t="36208" r="55875" b="32233"/>
          <a:stretch/>
        </p:blipFill>
        <p:spPr>
          <a:xfrm>
            <a:off x="7296213" y="2035354"/>
            <a:ext cx="3459639" cy="2479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pole tekstowe 31">
                <a:extLst>
                  <a:ext uri="{FF2B5EF4-FFF2-40B4-BE49-F238E27FC236}">
                    <a16:creationId xmlns:a16="http://schemas.microsoft.com/office/drawing/2014/main" id="{0A55B963-4465-4AB5-819E-89963EC0AC59}"/>
                  </a:ext>
                </a:extLst>
              </p:cNvPr>
              <p:cNvSpPr txBox="1"/>
              <p:nvPr/>
            </p:nvSpPr>
            <p:spPr>
              <a:xfrm>
                <a:off x="1987474" y="5226419"/>
                <a:ext cx="2719527" cy="1173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𝚿</m:t>
                          </m:r>
                          <m:r>
                            <a:rPr lang="pl-PL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  <m:r>
                            <a:rPr lang="pl-PL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pl-PL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l-GR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pl-PL" sz="24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pl-PL" sz="2400" b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pl-PL" sz="2400" b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  <m:r>
                            <m:rPr>
                              <m:nor/>
                            </m:rPr>
                            <a:rPr lang="pl-PL" sz="2400" b="1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dr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32" name="pole tekstowe 31">
                <a:extLst>
                  <a:ext uri="{FF2B5EF4-FFF2-40B4-BE49-F238E27FC236}">
                    <a16:creationId xmlns:a16="http://schemas.microsoft.com/office/drawing/2014/main" id="{0A55B963-4465-4AB5-819E-89963EC0A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474" y="5226419"/>
                <a:ext cx="2719527" cy="1173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pole tekstowe 32">
                <a:extLst>
                  <a:ext uri="{FF2B5EF4-FFF2-40B4-BE49-F238E27FC236}">
                    <a16:creationId xmlns:a16="http://schemas.microsoft.com/office/drawing/2014/main" id="{2F63E8FE-DE3B-4F3E-9A8B-D93B4A3EC9E9}"/>
                  </a:ext>
                </a:extLst>
              </p:cNvPr>
              <p:cNvSpPr txBox="1"/>
              <p:nvPr/>
            </p:nvSpPr>
            <p:spPr>
              <a:xfrm>
                <a:off x="641118" y="5542793"/>
                <a:ext cx="1143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𝛒(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3" name="pole tekstowe 32">
                <a:extLst>
                  <a:ext uri="{FF2B5EF4-FFF2-40B4-BE49-F238E27FC236}">
                    <a16:creationId xmlns:a16="http://schemas.microsoft.com/office/drawing/2014/main" id="{2F63E8FE-DE3B-4F3E-9A8B-D93B4A3EC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18" y="5542793"/>
                <a:ext cx="1143262" cy="461665"/>
              </a:xfrm>
              <a:prstGeom prst="rect">
                <a:avLst/>
              </a:prstGeom>
              <a:blipFill>
                <a:blip r:embed="rId6"/>
                <a:stretch>
                  <a:fillRect l="-7979" t="-10526" r="-8511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pole tekstowe 34">
            <a:extLst>
              <a:ext uri="{FF2B5EF4-FFF2-40B4-BE49-F238E27FC236}">
                <a16:creationId xmlns:a16="http://schemas.microsoft.com/office/drawing/2014/main" id="{412D2FE3-E07A-41D2-A6BA-F09082E9792C}"/>
              </a:ext>
            </a:extLst>
          </p:cNvPr>
          <p:cNvSpPr txBox="1"/>
          <p:nvPr/>
        </p:nvSpPr>
        <p:spPr>
          <a:xfrm>
            <a:off x="1706802" y="554248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=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DE47CCCE-F1A1-477E-B31D-28A88C798883}"/>
              </a:ext>
            </a:extLst>
          </p:cNvPr>
          <p:cNvSpPr txBox="1"/>
          <p:nvPr/>
        </p:nvSpPr>
        <p:spPr>
          <a:xfrm>
            <a:off x="835564" y="4867215"/>
            <a:ext cx="4220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Kątowa gęstość prawdopodobieństwa</a:t>
            </a:r>
          </a:p>
        </p:txBody>
      </p:sp>
      <p:pic>
        <p:nvPicPr>
          <p:cNvPr id="51" name="Obraz 50">
            <a:extLst>
              <a:ext uri="{FF2B5EF4-FFF2-40B4-BE49-F238E27FC236}">
                <a16:creationId xmlns:a16="http://schemas.microsoft.com/office/drawing/2014/main" id="{0CBECB71-C894-4690-B40C-0BFDF2D15D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6" t="591" b="9202"/>
          <a:stretch/>
        </p:blipFill>
        <p:spPr>
          <a:xfrm>
            <a:off x="7839392" y="4034010"/>
            <a:ext cx="1749617" cy="246662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411CB3D-E5FC-4F23-89D7-B5CEEDA7FA2A}"/>
              </a:ext>
            </a:extLst>
          </p:cNvPr>
          <p:cNvSpPr txBox="1"/>
          <p:nvPr/>
        </p:nvSpPr>
        <p:spPr>
          <a:xfrm>
            <a:off x="9170630" y="2692803"/>
            <a:ext cx="2244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Gęstość w zależności </a:t>
            </a:r>
          </a:p>
          <a:p>
            <a:r>
              <a:rPr lang="pl-PL" dirty="0"/>
              <a:t>od odległości od jądra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988020E2-4C28-44D6-AC93-3D48B6E08C43}"/>
              </a:ext>
            </a:extLst>
          </p:cNvPr>
          <p:cNvSpPr txBox="1"/>
          <p:nvPr/>
        </p:nvSpPr>
        <p:spPr>
          <a:xfrm>
            <a:off x="9855691" y="5443818"/>
            <a:ext cx="2047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Kształt przestrzenny</a:t>
            </a:r>
          </a:p>
        </p:txBody>
      </p:sp>
    </p:spTree>
    <p:extLst>
      <p:ext uri="{BB962C8B-B14F-4D97-AF65-F5344CB8AC3E}">
        <p14:creationId xmlns:p14="http://schemas.microsoft.com/office/powerpoint/2010/main" val="215744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1834</Words>
  <Application>Microsoft Office PowerPoint</Application>
  <PresentationFormat>Panoramiczny</PresentationFormat>
  <Paragraphs>486</Paragraphs>
  <Slides>22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Motyw pakietu Office</vt:lpstr>
      <vt:lpstr>CorelDRAW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Durka</dc:creator>
  <cp:lastModifiedBy>Krzysztof Durka</cp:lastModifiedBy>
  <cp:revision>77</cp:revision>
  <dcterms:created xsi:type="dcterms:W3CDTF">2018-10-31T09:49:05Z</dcterms:created>
  <dcterms:modified xsi:type="dcterms:W3CDTF">2021-10-03T14:00:02Z</dcterms:modified>
</cp:coreProperties>
</file>